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11" r:id="rId3"/>
    <p:sldId id="816" r:id="rId5"/>
    <p:sldId id="812" r:id="rId6"/>
    <p:sldId id="326" r:id="rId7"/>
    <p:sldId id="815" r:id="rId8"/>
    <p:sldId id="338" r:id="rId9"/>
    <p:sldId id="813" r:id="rId10"/>
    <p:sldId id="319" r:id="rId11"/>
    <p:sldId id="317" r:id="rId12"/>
    <p:sldId id="838" r:id="rId13"/>
    <p:sldId id="835" r:id="rId14"/>
    <p:sldId id="814" r:id="rId15"/>
    <p:sldId id="261" r:id="rId16"/>
    <p:sldId id="328" r:id="rId17"/>
    <p:sldId id="849" r:id="rId18"/>
    <p:sldId id="850" r:id="rId19"/>
    <p:sldId id="851" r:id="rId20"/>
    <p:sldId id="296" r:id="rId21"/>
    <p:sldId id="853" r:id="rId22"/>
    <p:sldId id="854" r:id="rId23"/>
    <p:sldId id="852" r:id="rId24"/>
    <p:sldId id="819"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F84"/>
    <a:srgbClr val="CAE2FE"/>
    <a:srgbClr val="000000"/>
    <a:srgbClr val="809ABB"/>
    <a:srgbClr val="819AB9"/>
    <a:srgbClr val="798EA9"/>
    <a:srgbClr val="D5E7FF"/>
    <a:srgbClr val="EEFAFE"/>
    <a:srgbClr val="AFBBCC"/>
    <a:srgbClr val="635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varScale="1">
        <p:scale>
          <a:sx n="99" d="100"/>
          <a:sy n="99" d="100"/>
        </p:scale>
        <p:origin x="102" y="10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09F67-2375-410D-BF47-5313B44E182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79E93-3A1C-4EAA-B74B-9197C177572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57874-5F67-44E7-9BAC-2FCD4E78A35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57874-5F67-44E7-9BAC-2FCD4E78A35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57874-5F67-44E7-9BAC-2FCD4E78A35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根据主题调整图片，无版权</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57874-5F67-44E7-9BAC-2FCD4E78A35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57874-5F67-44E7-9BAC-2FCD4E78A35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57874-5F67-44E7-9BAC-2FCD4E78A35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6A901-507B-4045-8C27-FCC1830AC937}" type="slidenum">
              <a:rPr lang="zh-CN" altLang="en-US" smtClean="0"/>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96A901-507B-4045-8C27-FCC1830AC93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6A901-507B-4045-8C27-FCC1830AC937}" type="slidenum">
              <a:rPr lang="zh-CN" altLang="en-US" smtClean="0"/>
            </a:fld>
            <a:endParaRPr lang="zh-CN" altLang="en-US"/>
          </a:p>
        </p:txBody>
      </p:sp>
      <p:cxnSp>
        <p:nvCxnSpPr>
          <p:cNvPr id="6" name="直接连接符 5"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CxnSpPr/>
          <p:nvPr userDrawn="1"/>
        </p:nvCxnSpPr>
        <p:spPr>
          <a:xfrm>
            <a:off x="0" y="567767"/>
            <a:ext cx="759351" cy="0"/>
          </a:xfrm>
          <a:prstGeom prst="line">
            <a:avLst/>
          </a:prstGeom>
          <a:ln w="38100">
            <a:solidFill>
              <a:srgbClr val="606F8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6A901-507B-4045-8C27-FCC1830AC937}" type="slidenum">
              <a:rPr lang="zh-CN" altLang="en-US" smtClean="0"/>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86BFF5-E168-490E-87E6-BD57E91E20E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6A901-507B-4045-8C27-FCC1830AC937}" type="slidenum">
              <a:rPr lang="zh-CN" altLang="en-US" smtClean="0"/>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6BFF5-E168-490E-87E6-BD57E91E20E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6A901-507B-4045-8C27-FCC1830AC9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 Target="slide14.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slide" Target="slide13.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slide" Target="slide13.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49240" y="444500"/>
            <a:ext cx="7129145" cy="922020"/>
          </a:xfrm>
          <a:prstGeom prst="rect">
            <a:avLst/>
          </a:prstGeom>
          <a:noFill/>
        </p:spPr>
        <p:txBody>
          <a:bodyPr wrap="square" rtlCol="0">
            <a:spAutoFit/>
          </a:bodyPr>
          <a:lstStyle/>
          <a:p>
            <a:pPr algn="l"/>
            <a:r>
              <a:rPr lang="en-US" altLang="zh-CN" sz="5400" b="1" dirty="0">
                <a:solidFill>
                  <a:srgbClr val="CAE2FE"/>
                </a:solidFill>
                <a:latin typeface="楷体" panose="02010609060101010101" charset="-122"/>
                <a:ea typeface="楷体" panose="02010609060101010101" charset="-122"/>
                <a:sym typeface="微软雅黑" panose="020B0503020204020204" pitchFamily="34" charset="-122"/>
              </a:rPr>
              <a:t>machine </a:t>
            </a:r>
            <a:r>
              <a:rPr lang="en-US" altLang="zh-CN" sz="4800" b="1" dirty="0">
                <a:solidFill>
                  <a:srgbClr val="CAE2FE"/>
                </a:solidFill>
                <a:latin typeface="楷体" panose="02010609060101010101" charset="-122"/>
                <a:ea typeface="楷体" panose="02010609060101010101" charset="-122"/>
                <a:sym typeface="微软雅黑" panose="020B0503020204020204" pitchFamily="34" charset="-122"/>
              </a:rPr>
              <a:t>translation</a:t>
            </a:r>
            <a:endParaRPr lang="en-US" altLang="zh-CN" sz="4800" b="1" dirty="0">
              <a:solidFill>
                <a:srgbClr val="CAE2FE"/>
              </a:solidFill>
              <a:latin typeface="楷体" panose="02010609060101010101" charset="-122"/>
              <a:ea typeface="楷体" panose="02010609060101010101" charset="-122"/>
              <a:sym typeface="微软雅黑" panose="020B0503020204020204" pitchFamily="34" charset="-122"/>
            </a:endParaRPr>
          </a:p>
        </p:txBody>
      </p:sp>
      <p:sp>
        <p:nvSpPr>
          <p:cNvPr id="2" name="文本框 1"/>
          <p:cNvSpPr txBox="1"/>
          <p:nvPr/>
        </p:nvSpPr>
        <p:spPr>
          <a:xfrm>
            <a:off x="5406390" y="1975485"/>
            <a:ext cx="6655435" cy="2068830"/>
          </a:xfrm>
          <a:prstGeom prst="rect">
            <a:avLst/>
          </a:prstGeom>
          <a:noFill/>
        </p:spPr>
        <p:txBody>
          <a:bodyPr wrap="square" rtlCol="0">
            <a:noAutofit/>
          </a:bodyPr>
          <a:p>
            <a:pPr algn="l">
              <a:buClrTx/>
              <a:buSzTx/>
              <a:buFontTx/>
            </a:pPr>
            <a:r>
              <a:rPr lang="en-US" altLang="zh-CN" sz="3600" b="1" dirty="0">
                <a:solidFill>
                  <a:srgbClr val="CAE2FE"/>
                </a:solidFill>
                <a:latin typeface="楷体" panose="02010609060101010101" charset="-122"/>
                <a:ea typeface="楷体" panose="02010609060101010101" charset="-122"/>
              </a:rPr>
              <a:t>机器翻译英文为中文使用</a:t>
            </a:r>
            <a:endParaRPr lang="en-US" altLang="zh-CN" sz="3600" b="1" dirty="0">
              <a:solidFill>
                <a:srgbClr val="CAE2FE"/>
              </a:solidFill>
              <a:latin typeface="楷体" panose="02010609060101010101" charset="-122"/>
              <a:ea typeface="楷体" panose="02010609060101010101" charset="-122"/>
            </a:endParaRPr>
          </a:p>
          <a:p>
            <a:pPr algn="l">
              <a:buClrTx/>
              <a:buSzTx/>
              <a:buFontTx/>
            </a:pPr>
            <a:r>
              <a:rPr lang="en-US" altLang="zh-CN" sz="3600" b="1" dirty="0">
                <a:solidFill>
                  <a:srgbClr val="CAE2FE"/>
                </a:solidFill>
                <a:latin typeface="楷体" panose="02010609060101010101" charset="-122"/>
                <a:ea typeface="楷体" panose="02010609060101010101" charset="-122"/>
              </a:rPr>
              <a:t>seq2seq、seq2seq+attention和seq2seq+self-attention技术</a:t>
            </a:r>
            <a:endParaRPr lang="en-US" altLang="zh-CN" sz="3600" b="1" dirty="0">
              <a:solidFill>
                <a:srgbClr val="CAE2FE"/>
              </a:solidFill>
              <a:latin typeface="楷体" panose="02010609060101010101" charset="-122"/>
              <a:ea typeface="楷体" panose="02010609060101010101" charset="-122"/>
            </a:endParaRPr>
          </a:p>
        </p:txBody>
      </p:sp>
      <p:sp>
        <p:nvSpPr>
          <p:cNvPr id="3" name="文本框 2"/>
          <p:cNvSpPr txBox="1"/>
          <p:nvPr/>
        </p:nvSpPr>
        <p:spPr>
          <a:xfrm>
            <a:off x="7677150" y="4149090"/>
            <a:ext cx="4439285" cy="583565"/>
          </a:xfrm>
          <a:prstGeom prst="rect">
            <a:avLst/>
          </a:prstGeom>
          <a:noFill/>
        </p:spPr>
        <p:txBody>
          <a:bodyPr wrap="square" rtlCol="0">
            <a:spAutoFit/>
          </a:bodyPr>
          <a:p>
            <a:pPr algn="l">
              <a:buClrTx/>
              <a:buSzTx/>
              <a:buFontTx/>
            </a:pPr>
            <a:r>
              <a:rPr lang="en-US" altLang="zh-CN" sz="3200" b="1" dirty="0">
                <a:solidFill>
                  <a:srgbClr val="CAE2FE"/>
                </a:solidFill>
                <a:latin typeface="楷体" panose="02010609060101010101" charset="-122"/>
                <a:ea typeface="楷体" panose="02010609060101010101" charset="-122"/>
                <a:cs typeface="楷体" panose="02010609060101010101" charset="-122"/>
              </a:rPr>
              <a:t>第四组——</a:t>
            </a:r>
            <a:r>
              <a:rPr lang="zh-CN" altLang="en-US" sz="3200" b="1" dirty="0">
                <a:solidFill>
                  <a:srgbClr val="CAE2FE"/>
                </a:solidFill>
                <a:latin typeface="楷体" panose="02010609060101010101" charset="-122"/>
                <a:ea typeface="楷体" panose="02010609060101010101" charset="-122"/>
                <a:cs typeface="楷体" panose="02010609060101010101" charset="-122"/>
              </a:rPr>
              <a:t>特种兵小队</a:t>
            </a:r>
            <a:endParaRPr lang="zh-CN" altLang="en-US" sz="3200" b="1" dirty="0">
              <a:solidFill>
                <a:srgbClr val="CAE2FE"/>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7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2099"/>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3099"/>
                                </p:stCondLst>
                                <p:childTnLst>
                                  <p:par>
                                    <p:cTn id="16" presetID="21"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p:bldP spid="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2099"/>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3099"/>
                                </p:stCondLst>
                                <p:childTnLst>
                                  <p:par>
                                    <p:cTn id="16" presetID="21"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P spid="3" grpId="0"/>
          <p:bldP spid="3" grpId="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a:t>
            </a:r>
            <a:r>
              <a:rPr lang="zh-CN" altLang="en-US"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开发过程</a:t>
            </a:r>
            <a:endParaRPr lang="en-US" altLang="zh-CN" dirty="0"/>
          </a:p>
        </p:txBody>
      </p:sp>
      <p:sp>
        <p:nvSpPr>
          <p:cNvPr id="108"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7604" y="2787331"/>
            <a:ext cx="3027596" cy="988698"/>
          </a:xfrm>
          <a:prstGeom prst="rect">
            <a:avLst/>
          </a:prstGeom>
        </p:spPr>
      </p:pic>
      <p:pic>
        <p:nvPicPr>
          <p:cNvPr id="101" name="图片 100"/>
          <p:cNvPicPr>
            <a:picLocks noChangeAspect="1"/>
          </p:cNvPicPr>
          <p:nvPr/>
        </p:nvPicPr>
        <p:blipFill rotWithShape="1">
          <a:blip r:embed="rId2">
            <a:extLst>
              <a:ext uri="{28A0092B-C50C-407E-A947-70E740481C1C}">
                <a14:useLocalDpi xmlns:a14="http://schemas.microsoft.com/office/drawing/2010/main" val="0"/>
              </a:ext>
            </a:extLst>
          </a:blip>
          <a:srcRect r="2612"/>
          <a:stretch>
            <a:fillRect/>
          </a:stretch>
        </p:blipFill>
        <p:spPr>
          <a:xfrm>
            <a:off x="5801402" y="1560365"/>
            <a:ext cx="6390598" cy="4696597"/>
          </a:xfrm>
          <a:prstGeom prst="rect">
            <a:avLst/>
          </a:prstGeom>
        </p:spPr>
      </p:pic>
      <p:sp>
        <p:nvSpPr>
          <p:cNvPr id="4" name="文本框 3"/>
          <p:cNvSpPr txBox="1"/>
          <p:nvPr/>
        </p:nvSpPr>
        <p:spPr>
          <a:xfrm>
            <a:off x="276860" y="1471295"/>
            <a:ext cx="4469130" cy="4476115"/>
          </a:xfrm>
          <a:prstGeom prst="rect">
            <a:avLst/>
          </a:prstGeom>
          <a:noFill/>
        </p:spPr>
        <p:txBody>
          <a:bodyPr wrap="square" rtlCol="0">
            <a:noAutofit/>
          </a:bodyPr>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第</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三阶段：</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开发在seq2seq+self-attention算法中，</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此时我们在编码器和解码器中都引入了自注意力机制。这样就可以将源语言序列和目标语言序列中的每个单词都与其他单词进行比较，从而提高翻译的准确性。。</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4000">
                                          <p:cBhvr additive="base">
                                            <p:cTn id="7" dur="750" fill="hold"/>
                                            <p:tgtEl>
                                              <p:spTgt spid="26"/>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1000" fill="hold"/>
                                            <p:tgtEl>
                                              <p:spTgt spid="101"/>
                                            </p:tgtEl>
                                            <p:attrNameLst>
                                              <p:attrName>ppt_x</p:attrName>
                                            </p:attrNameLst>
                                          </p:cBhvr>
                                          <p:tavLst>
                                            <p:tav tm="0">
                                              <p:val>
                                                <p:strVal val="1+#ppt_w/2"/>
                                              </p:val>
                                            </p:tav>
                                            <p:tav tm="100000">
                                              <p:val>
                                                <p:strVal val="#ppt_x"/>
                                              </p:val>
                                            </p:tav>
                                          </p:tavLst>
                                        </p:anim>
                                        <p:anim calcmode="lin" valueType="num">
                                          <p:cBhvr additive="base">
                                            <p:cTn id="13" dur="1000" fill="hold"/>
                                            <p:tgtEl>
                                              <p:spTgt spid="101"/>
                                            </p:tgtEl>
                                            <p:attrNameLst>
                                              <p:attrName>ppt_y</p:attrName>
                                            </p:attrNameLst>
                                          </p:cBhvr>
                                          <p:tavLst>
                                            <p:tav tm="0">
                                              <p:val>
                                                <p:strVal val="#ppt_y"/>
                                              </p:val>
                                            </p:tav>
                                            <p:tav tm="100000">
                                              <p:val>
                                                <p:strVal val="#ppt_y"/>
                                              </p:val>
                                            </p:tav>
                                          </p:tavLst>
                                        </p:anim>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P spid="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1000" fill="hold"/>
                                            <p:tgtEl>
                                              <p:spTgt spid="101"/>
                                            </p:tgtEl>
                                            <p:attrNameLst>
                                              <p:attrName>ppt_x</p:attrName>
                                            </p:attrNameLst>
                                          </p:cBhvr>
                                          <p:tavLst>
                                            <p:tav tm="0">
                                              <p:val>
                                                <p:strVal val="1+#ppt_w/2"/>
                                              </p:val>
                                            </p:tav>
                                            <p:tav tm="100000">
                                              <p:val>
                                                <p:strVal val="#ppt_x"/>
                                              </p:val>
                                            </p:tav>
                                          </p:tavLst>
                                        </p:anim>
                                        <p:anim calcmode="lin" valueType="num">
                                          <p:cBhvr additive="base">
                                            <p:cTn id="13" dur="1000" fill="hold"/>
                                            <p:tgtEl>
                                              <p:spTgt spid="101"/>
                                            </p:tgtEl>
                                            <p:attrNameLst>
                                              <p:attrName>ppt_y</p:attrName>
                                            </p:attrNameLst>
                                          </p:cBhvr>
                                          <p:tavLst>
                                            <p:tav tm="0">
                                              <p:val>
                                                <p:strVal val="#ppt_y"/>
                                              </p:val>
                                            </p:tav>
                                            <p:tav tm="100000">
                                              <p:val>
                                                <p:strVal val="#ppt_y"/>
                                              </p:val>
                                            </p:tav>
                                          </p:tavLst>
                                        </p:anim>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P spid="4"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grpSp>
        <p:nvGrpSpPr>
          <p:cNvPr id="13" name="组合 12"/>
          <p:cNvGrpSpPr/>
          <p:nvPr/>
        </p:nvGrpSpPr>
        <p:grpSpPr>
          <a:xfrm>
            <a:off x="1255770" y="2257517"/>
            <a:ext cx="762000" cy="755273"/>
            <a:chOff x="1054100" y="1762217"/>
            <a:chExt cx="762000" cy="755273"/>
          </a:xfrm>
        </p:grpSpPr>
        <p:sp>
          <p:nvSpPr>
            <p:cNvPr id="17" name="Oval 16"/>
            <p:cNvSpPr/>
            <p:nvPr/>
          </p:nvSpPr>
          <p:spPr>
            <a:xfrm>
              <a:off x="1054100" y="1762217"/>
              <a:ext cx="762000" cy="755273"/>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sp>
          <p:nvSpPr>
            <p:cNvPr id="18" name="Oval 16"/>
            <p:cNvSpPr/>
            <p:nvPr/>
          </p:nvSpPr>
          <p:spPr>
            <a:xfrm>
              <a:off x="1262221" y="1966975"/>
              <a:ext cx="345758" cy="34575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grpSp>
      <p:sp>
        <p:nvSpPr>
          <p:cNvPr id="16" name="文本框 28"/>
          <p:cNvSpPr txBox="1"/>
          <p:nvPr/>
        </p:nvSpPr>
        <p:spPr>
          <a:xfrm>
            <a:off x="2238591" y="2343939"/>
            <a:ext cx="3712889" cy="5835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、全体成员各自观看手写</a:t>
            </a: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AI</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seq2seq</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基础模型代码讲解视频。</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grpSp>
        <p:nvGrpSpPr>
          <p:cNvPr id="7" name="组合 6"/>
          <p:cNvGrpSpPr/>
          <p:nvPr/>
        </p:nvGrpSpPr>
        <p:grpSpPr>
          <a:xfrm>
            <a:off x="6253220" y="2257517"/>
            <a:ext cx="762000" cy="755273"/>
            <a:chOff x="1054100" y="1762217"/>
            <a:chExt cx="762000" cy="755273"/>
          </a:xfrm>
        </p:grpSpPr>
        <p:sp>
          <p:nvSpPr>
            <p:cNvPr id="11" name="Oval 16"/>
            <p:cNvSpPr/>
            <p:nvPr/>
          </p:nvSpPr>
          <p:spPr>
            <a:xfrm>
              <a:off x="1054100" y="1762217"/>
              <a:ext cx="762000" cy="755273"/>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sp>
          <p:nvSpPr>
            <p:cNvPr id="12" name="Oval 16"/>
            <p:cNvSpPr/>
            <p:nvPr/>
          </p:nvSpPr>
          <p:spPr>
            <a:xfrm>
              <a:off x="1290345" y="1966975"/>
              <a:ext cx="289510" cy="345758"/>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grpSp>
      <p:grpSp>
        <p:nvGrpSpPr>
          <p:cNvPr id="29" name="组合 28"/>
          <p:cNvGrpSpPr/>
          <p:nvPr/>
        </p:nvGrpSpPr>
        <p:grpSpPr>
          <a:xfrm>
            <a:off x="1227094" y="3489417"/>
            <a:ext cx="762000" cy="755273"/>
            <a:chOff x="1025424" y="1762217"/>
            <a:chExt cx="762000" cy="755273"/>
          </a:xfrm>
        </p:grpSpPr>
        <p:sp>
          <p:nvSpPr>
            <p:cNvPr id="33" name="Oval 16"/>
            <p:cNvSpPr/>
            <p:nvPr/>
          </p:nvSpPr>
          <p:spPr>
            <a:xfrm>
              <a:off x="1025424" y="1762217"/>
              <a:ext cx="762000" cy="75527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sp>
          <p:nvSpPr>
            <p:cNvPr id="34" name="Oval 16"/>
            <p:cNvSpPr/>
            <p:nvPr/>
          </p:nvSpPr>
          <p:spPr>
            <a:xfrm>
              <a:off x="1262221" y="1972334"/>
              <a:ext cx="345758" cy="33504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grpSp>
      <p:grpSp>
        <p:nvGrpSpPr>
          <p:cNvPr id="22" name="组合 21"/>
          <p:cNvGrpSpPr/>
          <p:nvPr/>
        </p:nvGrpSpPr>
        <p:grpSpPr>
          <a:xfrm>
            <a:off x="6224544" y="3489417"/>
            <a:ext cx="762000" cy="755273"/>
            <a:chOff x="1025424" y="1762217"/>
            <a:chExt cx="762000" cy="755273"/>
          </a:xfrm>
        </p:grpSpPr>
        <p:sp>
          <p:nvSpPr>
            <p:cNvPr id="27" name="Oval 16"/>
            <p:cNvSpPr/>
            <p:nvPr/>
          </p:nvSpPr>
          <p:spPr>
            <a:xfrm>
              <a:off x="1025424" y="1762217"/>
              <a:ext cx="762000" cy="75527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sp>
          <p:nvSpPr>
            <p:cNvPr id="28" name="Oval 16"/>
            <p:cNvSpPr/>
            <p:nvPr/>
          </p:nvSpPr>
          <p:spPr>
            <a:xfrm>
              <a:off x="1262221" y="1982348"/>
              <a:ext cx="345758" cy="315011"/>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grpSp>
      <p:grpSp>
        <p:nvGrpSpPr>
          <p:cNvPr id="44" name="组合 43"/>
          <p:cNvGrpSpPr/>
          <p:nvPr/>
        </p:nvGrpSpPr>
        <p:grpSpPr>
          <a:xfrm>
            <a:off x="1255770" y="4721317"/>
            <a:ext cx="762000" cy="755273"/>
            <a:chOff x="1054100" y="1762217"/>
            <a:chExt cx="762000" cy="755273"/>
          </a:xfrm>
        </p:grpSpPr>
        <p:sp>
          <p:nvSpPr>
            <p:cNvPr id="48" name="Oval 16"/>
            <p:cNvSpPr/>
            <p:nvPr/>
          </p:nvSpPr>
          <p:spPr>
            <a:xfrm>
              <a:off x="1054100" y="1762217"/>
              <a:ext cx="762000" cy="755273"/>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sp>
          <p:nvSpPr>
            <p:cNvPr id="49" name="Oval 16"/>
            <p:cNvSpPr/>
            <p:nvPr/>
          </p:nvSpPr>
          <p:spPr>
            <a:xfrm>
              <a:off x="1262221" y="1981150"/>
              <a:ext cx="345758" cy="317408"/>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grpSp>
      <p:grpSp>
        <p:nvGrpSpPr>
          <p:cNvPr id="38" name="组合 37"/>
          <p:cNvGrpSpPr/>
          <p:nvPr/>
        </p:nvGrpSpPr>
        <p:grpSpPr>
          <a:xfrm>
            <a:off x="6253220" y="4721317"/>
            <a:ext cx="762000" cy="755273"/>
            <a:chOff x="1054100" y="1762217"/>
            <a:chExt cx="762000" cy="755273"/>
          </a:xfrm>
        </p:grpSpPr>
        <p:sp>
          <p:nvSpPr>
            <p:cNvPr id="42" name="Oval 16"/>
            <p:cNvSpPr/>
            <p:nvPr/>
          </p:nvSpPr>
          <p:spPr>
            <a:xfrm>
              <a:off x="1054100" y="1762217"/>
              <a:ext cx="762000" cy="755273"/>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sp>
          <p:nvSpPr>
            <p:cNvPr id="43" name="Oval 16"/>
            <p:cNvSpPr/>
            <p:nvPr/>
          </p:nvSpPr>
          <p:spPr>
            <a:xfrm>
              <a:off x="1268019" y="1966975"/>
              <a:ext cx="334162" cy="34575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Arial" panose="020B0604020202020204"/>
                <a:ea typeface="微软雅黑" panose="020B0503020204020204" pitchFamily="34" charset="-122"/>
              </a:endParaRPr>
            </a:p>
          </p:txBody>
        </p:sp>
      </p:grpSp>
      <p:sp>
        <p:nvSpPr>
          <p:cNvPr id="51" name="文本框 28"/>
          <p:cNvSpPr txBox="1"/>
          <p:nvPr/>
        </p:nvSpPr>
        <p:spPr>
          <a:xfrm>
            <a:off x="2238591" y="3693768"/>
            <a:ext cx="3712889" cy="5835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buClrTx/>
              <a:buSzTx/>
              <a:buFontTx/>
            </a:pP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2</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、对seq2seq基础模型代码，进行训练，得到最简单的翻译。</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3" name="文本框 28"/>
          <p:cNvSpPr txBox="1"/>
          <p:nvPr/>
        </p:nvSpPr>
        <p:spPr>
          <a:xfrm>
            <a:off x="2238591" y="5029082"/>
            <a:ext cx="3712889" cy="33718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buClrTx/>
              <a:buSzTx/>
              <a:buFontTx/>
            </a:pPr>
            <a:r>
              <a:rPr lang="en-US" altLang="zh-CN" sz="1600" dirty="0">
                <a:solidFill>
                  <a:schemeClr val="tx1">
                    <a:lumMod val="65000"/>
                    <a:lumOff val="35000"/>
                  </a:schemeClr>
                </a:solidFill>
                <a:latin typeface="宋体" panose="02010600030101010101" pitchFamily="2" charset="-122"/>
                <a:ea typeface="宋体" panose="02010600030101010101" pitchFamily="2" charset="-122"/>
              </a:rPr>
              <a:t>3</a:t>
            </a:r>
            <a:r>
              <a:rPr lang="zh-CN" altLang="en-US" sz="1600" dirty="0">
                <a:solidFill>
                  <a:schemeClr val="tx1">
                    <a:lumMod val="65000"/>
                    <a:lumOff val="35000"/>
                  </a:schemeClr>
                </a:solidFill>
                <a:latin typeface="宋体" panose="02010600030101010101" pitchFamily="2" charset="-122"/>
                <a:ea typeface="宋体" panose="02010600030101010101" pitchFamily="2" charset="-122"/>
              </a:rPr>
              <a:t>、成</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员分别开展各自的工作内容。</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5" name="文本框 28"/>
          <p:cNvSpPr txBox="1"/>
          <p:nvPr/>
        </p:nvSpPr>
        <p:spPr>
          <a:xfrm>
            <a:off x="7177077" y="2343304"/>
            <a:ext cx="3712889" cy="5835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altLang="zh-CN" sz="1600" dirty="0">
                <a:solidFill>
                  <a:schemeClr val="tx1">
                    <a:lumMod val="65000"/>
                    <a:lumOff val="35000"/>
                  </a:schemeClr>
                </a:solidFill>
                <a:latin typeface="宋体" panose="02010600030101010101" pitchFamily="2" charset="-122"/>
                <a:ea typeface="宋体" panose="02010600030101010101" pitchFamily="2" charset="-122"/>
              </a:rPr>
              <a:t>4</a:t>
            </a:r>
            <a:r>
              <a:rPr lang="zh-CN" altLang="en-US" sz="1600" dirty="0">
                <a:solidFill>
                  <a:schemeClr val="tx1">
                    <a:lumMod val="65000"/>
                    <a:lumOff val="35000"/>
                  </a:schemeClr>
                </a:solidFill>
                <a:latin typeface="宋体" panose="02010600030101010101" pitchFamily="2" charset="-122"/>
                <a:ea typeface="宋体" panose="02010600030101010101" pitchFamily="2" charset="-122"/>
              </a:rPr>
              <a:t>、代码部分的同学，将后续优化的代码进行训练，以及不同算法之间</a:t>
            </a:r>
            <a:r>
              <a:rPr lang="zh-CN" altLang="en-US" sz="1600" dirty="0">
                <a:solidFill>
                  <a:schemeClr val="tx1">
                    <a:lumMod val="65000"/>
                    <a:lumOff val="35000"/>
                  </a:schemeClr>
                </a:solidFill>
                <a:latin typeface="宋体" panose="02010600030101010101" pitchFamily="2" charset="-122"/>
                <a:ea typeface="宋体" panose="02010600030101010101" pitchFamily="2" charset="-122"/>
              </a:rPr>
              <a:t>的对比。</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57" name="文本框 28"/>
          <p:cNvSpPr txBox="1"/>
          <p:nvPr/>
        </p:nvSpPr>
        <p:spPr>
          <a:xfrm>
            <a:off x="7177077" y="3693133"/>
            <a:ext cx="3712889" cy="33718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5</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、集中一起讨论本项目的结果、收获。</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9" name="文本框 28"/>
          <p:cNvSpPr txBox="1"/>
          <p:nvPr/>
        </p:nvSpPr>
        <p:spPr>
          <a:xfrm>
            <a:off x="7177077" y="5028447"/>
            <a:ext cx="3712889" cy="5835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6</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、录制视频并上传视频到</a:t>
            </a:r>
            <a:r>
              <a:rPr lang="en-US" altLang="zh-CN"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B</a:t>
            </a:r>
            <a:r>
              <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rPr>
              <a:t>站，并且反馈。</a:t>
            </a:r>
            <a:endParaRPr lang="zh-CN" altLang="en-US" sz="16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a:t>
            </a:r>
            <a:r>
              <a:rPr lang="zh-CN" altLang="en-US"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开发过程</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up)">
                                      <p:cBhvr>
                                        <p:cTn id="41" dur="500"/>
                                        <p:tgtEl>
                                          <p:spTgt spid="5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up)">
                                      <p:cBhvr>
                                        <p:cTn id="44" dur="500"/>
                                        <p:tgtEl>
                                          <p:spTgt spid="5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up)">
                                      <p:cBhvr>
                                        <p:cTn id="47" dur="500"/>
                                        <p:tgtEl>
                                          <p:spTgt spid="5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up)">
                                      <p:cBhvr>
                                        <p:cTn id="50" dur="500"/>
                                        <p:tgtEl>
                                          <p:spTgt spid="5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up)">
                                      <p:cBhvr>
                                        <p:cTn id="5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1" grpId="0"/>
      <p:bldP spid="53" grpId="0"/>
      <p:bldP spid="55" grpId="0"/>
      <p:bldP spid="57"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sp>
        <p:nvSpPr>
          <p:cNvPr id="8" name="任意多边形: 形状 7"/>
          <p:cNvSpPr/>
          <p:nvPr/>
        </p:nvSpPr>
        <p:spPr>
          <a:xfrm flipH="1">
            <a:off x="7394463" y="1643242"/>
            <a:ext cx="901700" cy="181610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9" name="文本框 8"/>
          <p:cNvSpPr txBox="1"/>
          <p:nvPr/>
        </p:nvSpPr>
        <p:spPr>
          <a:xfrm>
            <a:off x="4618288" y="3429000"/>
            <a:ext cx="7389712" cy="706755"/>
          </a:xfrm>
          <a:prstGeom prst="rect">
            <a:avLst/>
          </a:prstGeom>
          <a:noFill/>
        </p:spPr>
        <p:txBody>
          <a:bodyPr wrap="square" rtlCol="0">
            <a:spAutoFit/>
            <a:scene3d>
              <a:camera prst="orthographicFront"/>
              <a:lightRig rig="threePt" dir="t"/>
            </a:scene3d>
            <a:sp3d contourW="12700"/>
          </a:bodyPr>
          <a:lstStyle/>
          <a:p>
            <a:pPr algn="ctr"/>
            <a:r>
              <a:rPr lang="zh-CN" altLang="en-US" sz="4000" b="1" dirty="0">
                <a:solidFill>
                  <a:srgbClr val="CAE2FE"/>
                </a:solidFill>
                <a:latin typeface="楷体" panose="02010609060101010101" charset="-122"/>
                <a:ea typeface="楷体" panose="02010609060101010101" charset="-122"/>
                <a:sym typeface="微软雅黑" panose="020B0503020204020204" pitchFamily="34" charset="-122"/>
              </a:rPr>
              <a:t>项目</a:t>
            </a:r>
            <a:r>
              <a:rPr lang="zh-CN" altLang="en-US" sz="4000" b="1" dirty="0">
                <a:solidFill>
                  <a:srgbClr val="CAE2FE"/>
                </a:solidFill>
                <a:latin typeface="楷体" panose="02010609060101010101" charset="-122"/>
                <a:ea typeface="楷体" panose="02010609060101010101" charset="-122"/>
                <a:sym typeface="微软雅黑" panose="020B0503020204020204" pitchFamily="34" charset="-122"/>
              </a:rPr>
              <a:t>成果展示</a:t>
            </a:r>
            <a:endParaRPr lang="en-US" altLang="zh-CN" sz="4000" dirty="0">
              <a:solidFill>
                <a:srgbClr val="CAE2F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251700" y="1663065"/>
            <a:ext cx="2053590" cy="1687830"/>
          </a:xfrm>
          <a:prstGeom prst="rect">
            <a:avLst/>
          </a:prstGeom>
          <a:noFill/>
        </p:spPr>
        <p:txBody>
          <a:bodyPr wrap="square" rtlCol="0">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rPr>
              <a:t>04</a:t>
            </a:r>
            <a:endPar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endParaRPr>
          </a:p>
        </p:txBody>
      </p:sp>
      <p:sp>
        <p:nvSpPr>
          <p:cNvPr id="12" name="任意多边形: 形状 11"/>
          <p:cNvSpPr/>
          <p:nvPr/>
        </p:nvSpPr>
        <p:spPr>
          <a:xfrm>
            <a:off x="8359813" y="1643242"/>
            <a:ext cx="901700" cy="183515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4" name="任意多边形: 形状 13"/>
          <p:cNvSpPr/>
          <p:nvPr/>
        </p:nvSpPr>
        <p:spPr>
          <a:xfrm flipH="1" flipV="1">
            <a:off x="7394463" y="4121764"/>
            <a:ext cx="901700" cy="374537"/>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5" name="任意多边形: 形状 14"/>
          <p:cNvSpPr/>
          <p:nvPr/>
        </p:nvSpPr>
        <p:spPr>
          <a:xfrm flipV="1">
            <a:off x="8359813" y="4117836"/>
            <a:ext cx="901700" cy="378466"/>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14:presetBounceEnd="60000">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14:bounceEnd="60000">
                                          <p:cBhvr additive="base">
                                            <p:cTn id="30"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943635" y="520202"/>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项目成果展示</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28" name="Oval 4"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a:xfrm>
            <a:off x="8515795" y="2068763"/>
            <a:ext cx="1846261" cy="1846741"/>
          </a:xfrm>
          <a:prstGeom prst="ellipse">
            <a:avLst/>
          </a:prstGeom>
          <a:solidFill>
            <a:schemeClr val="tx2">
              <a:lumMod val="60000"/>
              <a:lumOff val="40000"/>
              <a:alpha val="21000"/>
            </a:schemeClr>
          </a:solidFill>
          <a:ln w="0" cap="flat" cmpd="sng" algn="ctr">
            <a:solidFill>
              <a:srgbClr val="606F84"/>
            </a:solidFill>
            <a:prstDash val="solid"/>
          </a:ln>
          <a:effectLst>
            <a:glow rad="88900">
              <a:srgbClr val="A7B2F2">
                <a:alpha val="13000"/>
              </a:srgbClr>
            </a:glow>
          </a:effectLst>
        </p:spPr>
        <p:txBody>
          <a:bodyPr rtlCol="0" anchor="ctr"/>
          <a:lstStyle/>
          <a:p>
            <a:pPr algn="ctr" defTabSz="1219200"/>
            <a:endParaRPr lang="bg-BG" sz="6600" dirty="0">
              <a:solidFill>
                <a:schemeClr val="tx1">
                  <a:lumMod val="65000"/>
                  <a:lumOff val="35000"/>
                </a:schemeClr>
              </a:solidFill>
              <a:latin typeface="Calibri" panose="020F0502020204030204"/>
              <a:ea typeface="微软雅黑" panose="020B0503020204020204" pitchFamily="34" charset="-122"/>
              <a:cs typeface="+mn-ea"/>
            </a:endParaRPr>
          </a:p>
        </p:txBody>
      </p:sp>
      <p:sp>
        <p:nvSpPr>
          <p:cNvPr id="29" name="TextBox 9"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txBox="1"/>
          <p:nvPr/>
        </p:nvSpPr>
        <p:spPr>
          <a:xfrm>
            <a:off x="8247143" y="4102809"/>
            <a:ext cx="2465705" cy="337185"/>
          </a:xfrm>
          <a:prstGeom prst="rect">
            <a:avLst/>
          </a:prstGeom>
          <a:noFill/>
        </p:spPr>
        <p:txBody>
          <a:bodyPr wrap="none" rtlCol="0" anchor="ctr" anchorCtr="0">
            <a:spAutoFit/>
          </a:bodyPr>
          <a:lstStyle/>
          <a:p>
            <a:pPr algn="ctr"/>
            <a:r>
              <a:rPr lang="zh-CN" altLang="en-US" sz="1600" b="1" dirty="0">
                <a:solidFill>
                  <a:schemeClr val="tx1">
                    <a:lumMod val="65000"/>
                    <a:lumOff val="35000"/>
                  </a:schemeClr>
                </a:solidFill>
                <a:latin typeface="Lato Bold" charset="0"/>
                <a:ea typeface="Lato Bold" charset="0"/>
                <a:cs typeface="Lato Bold" charset="0"/>
              </a:rPr>
              <a:t>seq2seq+self-attention</a:t>
            </a:r>
            <a:endParaRPr lang="zh-CN" altLang="en-US" sz="1600" b="1" dirty="0">
              <a:solidFill>
                <a:schemeClr val="tx1">
                  <a:lumMod val="65000"/>
                  <a:lumOff val="35000"/>
                </a:schemeClr>
              </a:solidFill>
              <a:latin typeface="Lato Bold" charset="0"/>
              <a:ea typeface="Lato Bold" charset="0"/>
              <a:cs typeface="Lato Bold" charset="0"/>
            </a:endParaRPr>
          </a:p>
        </p:txBody>
      </p:sp>
      <p:sp>
        <p:nvSpPr>
          <p:cNvPr id="30" name="Oval 12"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a:hlinkClick r:id="rId1" tooltip="" action="ppaction://hlinksldjump"/>
          </p:cNvPr>
          <p:cNvSpPr/>
          <p:nvPr/>
        </p:nvSpPr>
        <p:spPr>
          <a:xfrm>
            <a:off x="1864839" y="2068763"/>
            <a:ext cx="1846261" cy="1846741"/>
          </a:xfrm>
          <a:prstGeom prst="ellipse">
            <a:avLst/>
          </a:prstGeom>
          <a:solidFill>
            <a:schemeClr val="tx2">
              <a:lumMod val="60000"/>
              <a:lumOff val="40000"/>
              <a:alpha val="21000"/>
            </a:schemeClr>
          </a:solidFill>
          <a:ln w="0" cap="flat" cmpd="sng" algn="ctr">
            <a:solidFill>
              <a:srgbClr val="606F84"/>
            </a:solidFill>
            <a:prstDash val="solid"/>
          </a:ln>
          <a:effectLst>
            <a:glow rad="88900">
              <a:srgbClr val="A7B2F2">
                <a:alpha val="13000"/>
              </a:srgbClr>
            </a:glow>
          </a:effectLst>
        </p:spPr>
        <p:txBody>
          <a:bodyPr rtlCol="0" anchor="ctr"/>
          <a:lstStyle/>
          <a:p>
            <a:pPr algn="ctr" defTabSz="1219200"/>
            <a:endParaRPr lang="bg-BG" sz="6600" dirty="0">
              <a:solidFill>
                <a:schemeClr val="tx1">
                  <a:lumMod val="65000"/>
                  <a:lumOff val="35000"/>
                </a:schemeClr>
              </a:solidFill>
              <a:latin typeface="Calibri" panose="020F0502020204030204"/>
              <a:ea typeface="微软雅黑" panose="020B0503020204020204" pitchFamily="34" charset="-122"/>
              <a:cs typeface="+mn-ea"/>
            </a:endParaRPr>
          </a:p>
        </p:txBody>
      </p:sp>
      <p:sp>
        <p:nvSpPr>
          <p:cNvPr id="31" name="Shape 2525"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a:hlinkClick r:id="rId1" tooltip="" action="ppaction://hlinksldjump"/>
          </p:cNvPr>
          <p:cNvSpPr/>
          <p:nvPr/>
        </p:nvSpPr>
        <p:spPr>
          <a:xfrm>
            <a:off x="2456541" y="2661684"/>
            <a:ext cx="669038" cy="66903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lumMod val="60000"/>
              <a:lumOff val="40000"/>
              <a:alpha val="21000"/>
            </a:schemeClr>
          </a:solidFill>
          <a:ln w="0" cap="flat" cmpd="sng" algn="ctr">
            <a:solidFill>
              <a:srgbClr val="606F84"/>
            </a:solidFill>
            <a:prstDash val="solid"/>
          </a:ln>
          <a:effectLst>
            <a:glow rad="88900">
              <a:srgbClr val="A7B2F2">
                <a:alpha val="13000"/>
              </a:srgbClr>
            </a:glow>
          </a:effectLst>
        </p:spPr>
        <p:txBody>
          <a:bodyPr rtlCol="0" anchor="ctr"/>
          <a:lstStyle/>
          <a:p>
            <a:pPr algn="ctr" defTabSz="1219200"/>
            <a:endParaRPr sz="6600" dirty="0">
              <a:solidFill>
                <a:schemeClr val="tx1">
                  <a:lumMod val="65000"/>
                  <a:lumOff val="35000"/>
                </a:schemeClr>
              </a:solidFill>
              <a:latin typeface="Calibri" panose="020F0502020204030204"/>
              <a:ea typeface="微软雅黑" panose="020B0503020204020204" pitchFamily="34" charset="-122"/>
              <a:cs typeface="+mn-ea"/>
              <a:sym typeface="Gill Sans"/>
            </a:endParaRPr>
          </a:p>
        </p:txBody>
      </p:sp>
      <p:sp>
        <p:nvSpPr>
          <p:cNvPr id="32" name="TextBox 15"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txBox="1"/>
          <p:nvPr/>
        </p:nvSpPr>
        <p:spPr>
          <a:xfrm>
            <a:off x="2303407" y="4102809"/>
            <a:ext cx="989330" cy="337185"/>
          </a:xfrm>
          <a:prstGeom prst="rect">
            <a:avLst/>
          </a:prstGeom>
          <a:noFill/>
        </p:spPr>
        <p:txBody>
          <a:bodyPr wrap="none" rtlCol="0" anchor="ctr" anchorCtr="0">
            <a:spAutoFit/>
          </a:bodyPr>
          <a:lstStyle/>
          <a:p>
            <a:pPr algn="ctr"/>
            <a:r>
              <a:rPr lang="zh-CN" altLang="en-US" sz="1600" b="1" dirty="0">
                <a:solidFill>
                  <a:schemeClr val="tx1">
                    <a:lumMod val="65000"/>
                    <a:lumOff val="35000"/>
                  </a:schemeClr>
                </a:solidFill>
                <a:latin typeface="Lato Bold" charset="0"/>
                <a:ea typeface="Lato Bold" charset="0"/>
                <a:cs typeface="Lato Bold" charset="0"/>
              </a:rPr>
              <a:t>Seq2seq</a:t>
            </a:r>
            <a:endParaRPr lang="zh-CN" altLang="en-US" sz="1600" b="1" dirty="0">
              <a:solidFill>
                <a:schemeClr val="tx1">
                  <a:lumMod val="65000"/>
                  <a:lumOff val="35000"/>
                </a:schemeClr>
              </a:solidFill>
              <a:latin typeface="Lato Bold" charset="0"/>
              <a:ea typeface="Lato Bold" charset="0"/>
              <a:cs typeface="Lato Bold" charset="0"/>
            </a:endParaRPr>
          </a:p>
        </p:txBody>
      </p:sp>
      <p:sp>
        <p:nvSpPr>
          <p:cNvPr id="33" name="Oval 16"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a:xfrm>
            <a:off x="5184741" y="2068763"/>
            <a:ext cx="1846261" cy="1846741"/>
          </a:xfrm>
          <a:prstGeom prst="ellipse">
            <a:avLst/>
          </a:prstGeom>
          <a:solidFill>
            <a:schemeClr val="tx2">
              <a:lumMod val="60000"/>
              <a:lumOff val="40000"/>
              <a:alpha val="21000"/>
            </a:schemeClr>
          </a:solidFill>
          <a:ln w="0" cap="flat" cmpd="sng" algn="ctr">
            <a:solidFill>
              <a:srgbClr val="606F84"/>
            </a:solidFill>
            <a:prstDash val="solid"/>
          </a:ln>
          <a:effectLst>
            <a:glow rad="88900">
              <a:srgbClr val="A7B2F2">
                <a:alpha val="13000"/>
              </a:srgbClr>
            </a:glow>
          </a:effectLst>
        </p:spPr>
        <p:txBody>
          <a:bodyPr rtlCol="0" anchor="ctr"/>
          <a:lstStyle/>
          <a:p>
            <a:pPr algn="ctr" defTabSz="1219200"/>
            <a:endParaRPr lang="bg-BG" sz="6600" dirty="0">
              <a:solidFill>
                <a:schemeClr val="tx1">
                  <a:lumMod val="65000"/>
                  <a:lumOff val="35000"/>
                </a:schemeClr>
              </a:solidFill>
              <a:latin typeface="Calibri" panose="020F0502020204030204"/>
              <a:ea typeface="微软雅黑" panose="020B0503020204020204" pitchFamily="34" charset="-122"/>
              <a:cs typeface="+mn-ea"/>
            </a:endParaRPr>
          </a:p>
        </p:txBody>
      </p:sp>
      <p:sp>
        <p:nvSpPr>
          <p:cNvPr id="34" name="Shape 2550"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a:hlinkClick r:id="rId2" tooltip="" action="ppaction://hlinksldjump"/>
          </p:cNvPr>
          <p:cNvSpPr/>
          <p:nvPr/>
        </p:nvSpPr>
        <p:spPr>
          <a:xfrm>
            <a:off x="5791722" y="2663874"/>
            <a:ext cx="669038" cy="669038"/>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2">
              <a:lumMod val="60000"/>
              <a:lumOff val="40000"/>
              <a:alpha val="21000"/>
            </a:schemeClr>
          </a:solidFill>
          <a:ln w="0" cap="flat" cmpd="sng" algn="ctr">
            <a:solidFill>
              <a:srgbClr val="606F84"/>
            </a:solidFill>
            <a:prstDash val="solid"/>
          </a:ln>
          <a:effectLst>
            <a:glow rad="88900">
              <a:srgbClr val="A7B2F2">
                <a:alpha val="13000"/>
              </a:srgbClr>
            </a:glow>
          </a:effectLst>
        </p:spPr>
        <p:txBody>
          <a:bodyPr rtlCol="0" anchor="ctr"/>
          <a:lstStyle/>
          <a:p>
            <a:pPr algn="ctr" defTabSz="1219200"/>
            <a:endParaRPr sz="6600" dirty="0">
              <a:solidFill>
                <a:schemeClr val="tx1">
                  <a:lumMod val="65000"/>
                  <a:lumOff val="35000"/>
                </a:schemeClr>
              </a:solidFill>
              <a:latin typeface="Calibri" panose="020F0502020204030204"/>
              <a:ea typeface="微软雅黑" panose="020B0503020204020204" pitchFamily="34" charset="-122"/>
              <a:cs typeface="+mn-ea"/>
              <a:sym typeface="Gill Sans"/>
            </a:endParaRPr>
          </a:p>
        </p:txBody>
      </p:sp>
      <p:sp>
        <p:nvSpPr>
          <p:cNvPr id="35" name="TextBox 19"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txBox="1"/>
          <p:nvPr/>
        </p:nvSpPr>
        <p:spPr>
          <a:xfrm>
            <a:off x="5143420" y="4102809"/>
            <a:ext cx="2011045" cy="337185"/>
          </a:xfrm>
          <a:prstGeom prst="rect">
            <a:avLst/>
          </a:prstGeom>
          <a:noFill/>
        </p:spPr>
        <p:txBody>
          <a:bodyPr wrap="none" rtlCol="0" anchor="ctr" anchorCtr="0">
            <a:spAutoFit/>
          </a:bodyPr>
          <a:lstStyle/>
          <a:p>
            <a:pPr algn="ctr"/>
            <a:r>
              <a:rPr lang="zh-CN" altLang="en-US" sz="1600" b="1" dirty="0">
                <a:solidFill>
                  <a:schemeClr val="tx1">
                    <a:lumMod val="65000"/>
                    <a:lumOff val="35000"/>
                  </a:schemeClr>
                </a:solidFill>
                <a:latin typeface="Lato Bold" charset="0"/>
                <a:ea typeface="Lato Bold" charset="0"/>
                <a:cs typeface="Lato Bold" charset="0"/>
              </a:rPr>
              <a:t>seq2seq+attention</a:t>
            </a:r>
            <a:endParaRPr lang="zh-CN" altLang="en-US" sz="1600" b="1" dirty="0">
              <a:solidFill>
                <a:schemeClr val="tx1">
                  <a:lumMod val="65000"/>
                  <a:lumOff val="35000"/>
                </a:schemeClr>
              </a:solidFill>
              <a:latin typeface="Lato Bold" charset="0"/>
              <a:ea typeface="Lato Bold" charset="0"/>
              <a:cs typeface="Lato Bold" charset="0"/>
            </a:endParaRPr>
          </a:p>
        </p:txBody>
      </p:sp>
      <p:sp>
        <p:nvSpPr>
          <p:cNvPr id="54" name="Shape 2633"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a:hlinkClick r:id="rId3" tooltip="" action="ppaction://hlinksldjump"/>
          </p:cNvPr>
          <p:cNvSpPr/>
          <p:nvPr/>
        </p:nvSpPr>
        <p:spPr>
          <a:xfrm>
            <a:off x="9097806" y="2672835"/>
            <a:ext cx="682238" cy="68224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2">
              <a:lumMod val="60000"/>
              <a:lumOff val="40000"/>
              <a:alpha val="21000"/>
            </a:schemeClr>
          </a:solidFill>
          <a:ln w="0" cap="flat" cmpd="sng" algn="ctr">
            <a:solidFill>
              <a:srgbClr val="606F84"/>
            </a:solidFill>
            <a:prstDash val="solid"/>
          </a:ln>
          <a:effectLst>
            <a:glow rad="88900">
              <a:srgbClr val="A7B2F2">
                <a:alpha val="13000"/>
              </a:srgbClr>
            </a:glow>
          </a:effectLst>
        </p:spPr>
        <p:txBody>
          <a:bodyPr rtlCol="0" anchor="ctr"/>
          <a:lstStyle/>
          <a:p>
            <a:pPr algn="ctr" defTabSz="1219200"/>
            <a:endParaRPr sz="6600" dirty="0">
              <a:solidFill>
                <a:schemeClr val="tx1">
                  <a:lumMod val="65000"/>
                  <a:lumOff val="35000"/>
                </a:schemeClr>
              </a:solidFill>
              <a:latin typeface="Calibri" panose="020F0502020204030204"/>
              <a:ea typeface="微软雅黑" panose="020B0503020204020204" pitchFamily="34" charset="-122"/>
              <a:cs typeface="+mn-ea"/>
              <a:sym typeface="Gill San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4000">
                                          <p:cBhvr additive="base">
                                            <p:cTn id="7" dur="750" fill="hold"/>
                                            <p:tgtEl>
                                              <p:spTgt spid="26"/>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anim calcmode="lin" valueType="num">
                                          <p:cBhvr>
                                            <p:cTn id="13" dur="250" fill="hold"/>
                                            <p:tgtEl>
                                              <p:spTgt spid="30"/>
                                            </p:tgtEl>
                                            <p:attrNameLst>
                                              <p:attrName>ppt_x</p:attrName>
                                            </p:attrNameLst>
                                          </p:cBhvr>
                                          <p:tavLst>
                                            <p:tav tm="0">
                                              <p:val>
                                                <p:strVal val="#ppt_x"/>
                                              </p:val>
                                            </p:tav>
                                            <p:tav tm="100000">
                                              <p:val>
                                                <p:strVal val="#ppt_x"/>
                                              </p:val>
                                            </p:tav>
                                          </p:tavLst>
                                        </p:anim>
                                        <p:anim calcmode="lin" valueType="num">
                                          <p:cBhvr>
                                            <p:cTn id="14" dur="250" fill="hold"/>
                                            <p:tgtEl>
                                              <p:spTgt spid="30"/>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250"/>
                                            <p:tgtEl>
                                              <p:spTgt spid="33"/>
                                            </p:tgtEl>
                                          </p:cBhvr>
                                        </p:animEffect>
                                        <p:anim calcmode="lin" valueType="num">
                                          <p:cBhvr>
                                            <p:cTn id="19" dur="250" fill="hold"/>
                                            <p:tgtEl>
                                              <p:spTgt spid="33"/>
                                            </p:tgtEl>
                                            <p:attrNameLst>
                                              <p:attrName>ppt_x</p:attrName>
                                            </p:attrNameLst>
                                          </p:cBhvr>
                                          <p:tavLst>
                                            <p:tav tm="0">
                                              <p:val>
                                                <p:strVal val="#ppt_x"/>
                                              </p:val>
                                            </p:tav>
                                            <p:tav tm="100000">
                                              <p:val>
                                                <p:strVal val="#ppt_x"/>
                                              </p:val>
                                            </p:tav>
                                          </p:tavLst>
                                        </p:anim>
                                        <p:anim calcmode="lin" valueType="num">
                                          <p:cBhvr>
                                            <p:cTn id="20" dur="25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anim calcmode="lin" valueType="num">
                                          <p:cBhvr>
                                            <p:cTn id="25" dur="250" fill="hold"/>
                                            <p:tgtEl>
                                              <p:spTgt spid="28"/>
                                            </p:tgtEl>
                                            <p:attrNameLst>
                                              <p:attrName>ppt_x</p:attrName>
                                            </p:attrNameLst>
                                          </p:cBhvr>
                                          <p:tavLst>
                                            <p:tav tm="0">
                                              <p:val>
                                                <p:strVal val="#ppt_x"/>
                                              </p:val>
                                            </p:tav>
                                            <p:tav tm="100000">
                                              <p:val>
                                                <p:strVal val="#ppt_x"/>
                                              </p:val>
                                            </p:tav>
                                          </p:tavLst>
                                        </p:anim>
                                        <p:anim calcmode="lin" valueType="num">
                                          <p:cBhvr>
                                            <p:cTn id="26" dur="250" fill="hold"/>
                                            <p:tgtEl>
                                              <p:spTgt spid="28"/>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250"/>
                                            <p:tgtEl>
                                              <p:spTgt spid="31"/>
                                            </p:tgtEl>
                                          </p:cBhvr>
                                        </p:animEffect>
                                        <p:anim calcmode="lin" valueType="num">
                                          <p:cBhvr>
                                            <p:cTn id="31" dur="250" fill="hold"/>
                                            <p:tgtEl>
                                              <p:spTgt spid="31"/>
                                            </p:tgtEl>
                                            <p:attrNameLst>
                                              <p:attrName>ppt_x</p:attrName>
                                            </p:attrNameLst>
                                          </p:cBhvr>
                                          <p:tavLst>
                                            <p:tav tm="0">
                                              <p:val>
                                                <p:strVal val="#ppt_x"/>
                                              </p:val>
                                            </p:tav>
                                            <p:tav tm="100000">
                                              <p:val>
                                                <p:strVal val="#ppt_x"/>
                                              </p:val>
                                            </p:tav>
                                          </p:tavLst>
                                        </p:anim>
                                        <p:anim calcmode="lin" valueType="num">
                                          <p:cBhvr>
                                            <p:cTn id="32" dur="250" fill="hold"/>
                                            <p:tgtEl>
                                              <p:spTgt spid="31"/>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50"/>
                                            <p:tgtEl>
                                              <p:spTgt spid="34"/>
                                            </p:tgtEl>
                                          </p:cBhvr>
                                        </p:animEffect>
                                        <p:anim calcmode="lin" valueType="num">
                                          <p:cBhvr>
                                            <p:cTn id="37" dur="250" fill="hold"/>
                                            <p:tgtEl>
                                              <p:spTgt spid="34"/>
                                            </p:tgtEl>
                                            <p:attrNameLst>
                                              <p:attrName>ppt_x</p:attrName>
                                            </p:attrNameLst>
                                          </p:cBhvr>
                                          <p:tavLst>
                                            <p:tav tm="0">
                                              <p:val>
                                                <p:strVal val="#ppt_x"/>
                                              </p:val>
                                            </p:tav>
                                            <p:tav tm="100000">
                                              <p:val>
                                                <p:strVal val="#ppt_x"/>
                                              </p:val>
                                            </p:tav>
                                          </p:tavLst>
                                        </p:anim>
                                        <p:anim calcmode="lin" valueType="num">
                                          <p:cBhvr>
                                            <p:cTn id="38" dur="250" fill="hold"/>
                                            <p:tgtEl>
                                              <p:spTgt spid="34"/>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anim calcmode="lin" valueType="num">
                                          <p:cBhvr>
                                            <p:cTn id="43" dur="250" fill="hold"/>
                                            <p:tgtEl>
                                              <p:spTgt spid="54"/>
                                            </p:tgtEl>
                                            <p:attrNameLst>
                                              <p:attrName>ppt_x</p:attrName>
                                            </p:attrNameLst>
                                          </p:cBhvr>
                                          <p:tavLst>
                                            <p:tav tm="0">
                                              <p:val>
                                                <p:strVal val="#ppt_x"/>
                                              </p:val>
                                            </p:tav>
                                            <p:tav tm="100000">
                                              <p:val>
                                                <p:strVal val="#ppt_x"/>
                                              </p:val>
                                            </p:tav>
                                          </p:tavLst>
                                        </p:anim>
                                        <p:anim calcmode="lin" valueType="num">
                                          <p:cBhvr>
                                            <p:cTn id="44" dur="250" fill="hold"/>
                                            <p:tgtEl>
                                              <p:spTgt spid="54"/>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42"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1000"/>
                                            <p:tgtEl>
                                              <p:spTgt spid="35"/>
                                            </p:tgtEl>
                                          </p:cBhvr>
                                        </p:animEffect>
                                        <p:anim calcmode="lin" valueType="num">
                                          <p:cBhvr>
                                            <p:cTn id="59" dur="1000" fill="hold"/>
                                            <p:tgtEl>
                                              <p:spTgt spid="35"/>
                                            </p:tgtEl>
                                            <p:attrNameLst>
                                              <p:attrName>ppt_x</p:attrName>
                                            </p:attrNameLst>
                                          </p:cBhvr>
                                          <p:tavLst>
                                            <p:tav tm="0">
                                              <p:val>
                                                <p:strVal val="#ppt_x"/>
                                              </p:val>
                                            </p:tav>
                                            <p:tav tm="100000">
                                              <p:val>
                                                <p:strVal val="#ppt_x"/>
                                              </p:val>
                                            </p:tav>
                                          </p:tavLst>
                                        </p:anim>
                                        <p:anim calcmode="lin" valueType="num">
                                          <p:cBhvr>
                                            <p:cTn id="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29" grpId="0"/>
          <p:bldP spid="30" grpId="0" bldLvl="0" animBg="1"/>
          <p:bldP spid="31" grpId="0" bldLvl="0" animBg="1"/>
          <p:bldP spid="32" grpId="0"/>
          <p:bldP spid="33" grpId="0" animBg="1"/>
          <p:bldP spid="34" grpId="0" bldLvl="0" animBg="1"/>
          <p:bldP spid="35" grpId="0"/>
          <p:bldP spid="5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anim calcmode="lin" valueType="num">
                                          <p:cBhvr>
                                            <p:cTn id="13" dur="250" fill="hold"/>
                                            <p:tgtEl>
                                              <p:spTgt spid="30"/>
                                            </p:tgtEl>
                                            <p:attrNameLst>
                                              <p:attrName>ppt_x</p:attrName>
                                            </p:attrNameLst>
                                          </p:cBhvr>
                                          <p:tavLst>
                                            <p:tav tm="0">
                                              <p:val>
                                                <p:strVal val="#ppt_x"/>
                                              </p:val>
                                            </p:tav>
                                            <p:tav tm="100000">
                                              <p:val>
                                                <p:strVal val="#ppt_x"/>
                                              </p:val>
                                            </p:tav>
                                          </p:tavLst>
                                        </p:anim>
                                        <p:anim calcmode="lin" valueType="num">
                                          <p:cBhvr>
                                            <p:cTn id="14" dur="250" fill="hold"/>
                                            <p:tgtEl>
                                              <p:spTgt spid="30"/>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250"/>
                                            <p:tgtEl>
                                              <p:spTgt spid="33"/>
                                            </p:tgtEl>
                                          </p:cBhvr>
                                        </p:animEffect>
                                        <p:anim calcmode="lin" valueType="num">
                                          <p:cBhvr>
                                            <p:cTn id="19" dur="250" fill="hold"/>
                                            <p:tgtEl>
                                              <p:spTgt spid="33"/>
                                            </p:tgtEl>
                                            <p:attrNameLst>
                                              <p:attrName>ppt_x</p:attrName>
                                            </p:attrNameLst>
                                          </p:cBhvr>
                                          <p:tavLst>
                                            <p:tav tm="0">
                                              <p:val>
                                                <p:strVal val="#ppt_x"/>
                                              </p:val>
                                            </p:tav>
                                            <p:tav tm="100000">
                                              <p:val>
                                                <p:strVal val="#ppt_x"/>
                                              </p:val>
                                            </p:tav>
                                          </p:tavLst>
                                        </p:anim>
                                        <p:anim calcmode="lin" valueType="num">
                                          <p:cBhvr>
                                            <p:cTn id="20" dur="25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anim calcmode="lin" valueType="num">
                                          <p:cBhvr>
                                            <p:cTn id="25" dur="250" fill="hold"/>
                                            <p:tgtEl>
                                              <p:spTgt spid="28"/>
                                            </p:tgtEl>
                                            <p:attrNameLst>
                                              <p:attrName>ppt_x</p:attrName>
                                            </p:attrNameLst>
                                          </p:cBhvr>
                                          <p:tavLst>
                                            <p:tav tm="0">
                                              <p:val>
                                                <p:strVal val="#ppt_x"/>
                                              </p:val>
                                            </p:tav>
                                            <p:tav tm="100000">
                                              <p:val>
                                                <p:strVal val="#ppt_x"/>
                                              </p:val>
                                            </p:tav>
                                          </p:tavLst>
                                        </p:anim>
                                        <p:anim calcmode="lin" valueType="num">
                                          <p:cBhvr>
                                            <p:cTn id="26" dur="250" fill="hold"/>
                                            <p:tgtEl>
                                              <p:spTgt spid="28"/>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250"/>
                                            <p:tgtEl>
                                              <p:spTgt spid="31"/>
                                            </p:tgtEl>
                                          </p:cBhvr>
                                        </p:animEffect>
                                        <p:anim calcmode="lin" valueType="num">
                                          <p:cBhvr>
                                            <p:cTn id="31" dur="250" fill="hold"/>
                                            <p:tgtEl>
                                              <p:spTgt spid="31"/>
                                            </p:tgtEl>
                                            <p:attrNameLst>
                                              <p:attrName>ppt_x</p:attrName>
                                            </p:attrNameLst>
                                          </p:cBhvr>
                                          <p:tavLst>
                                            <p:tav tm="0">
                                              <p:val>
                                                <p:strVal val="#ppt_x"/>
                                              </p:val>
                                            </p:tav>
                                            <p:tav tm="100000">
                                              <p:val>
                                                <p:strVal val="#ppt_x"/>
                                              </p:val>
                                            </p:tav>
                                          </p:tavLst>
                                        </p:anim>
                                        <p:anim calcmode="lin" valueType="num">
                                          <p:cBhvr>
                                            <p:cTn id="32" dur="250" fill="hold"/>
                                            <p:tgtEl>
                                              <p:spTgt spid="31"/>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50"/>
                                            <p:tgtEl>
                                              <p:spTgt spid="34"/>
                                            </p:tgtEl>
                                          </p:cBhvr>
                                        </p:animEffect>
                                        <p:anim calcmode="lin" valueType="num">
                                          <p:cBhvr>
                                            <p:cTn id="37" dur="250" fill="hold"/>
                                            <p:tgtEl>
                                              <p:spTgt spid="34"/>
                                            </p:tgtEl>
                                            <p:attrNameLst>
                                              <p:attrName>ppt_x</p:attrName>
                                            </p:attrNameLst>
                                          </p:cBhvr>
                                          <p:tavLst>
                                            <p:tav tm="0">
                                              <p:val>
                                                <p:strVal val="#ppt_x"/>
                                              </p:val>
                                            </p:tav>
                                            <p:tav tm="100000">
                                              <p:val>
                                                <p:strVal val="#ppt_x"/>
                                              </p:val>
                                            </p:tav>
                                          </p:tavLst>
                                        </p:anim>
                                        <p:anim calcmode="lin" valueType="num">
                                          <p:cBhvr>
                                            <p:cTn id="38" dur="250" fill="hold"/>
                                            <p:tgtEl>
                                              <p:spTgt spid="34"/>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anim calcmode="lin" valueType="num">
                                          <p:cBhvr>
                                            <p:cTn id="43" dur="250" fill="hold"/>
                                            <p:tgtEl>
                                              <p:spTgt spid="54"/>
                                            </p:tgtEl>
                                            <p:attrNameLst>
                                              <p:attrName>ppt_x</p:attrName>
                                            </p:attrNameLst>
                                          </p:cBhvr>
                                          <p:tavLst>
                                            <p:tav tm="0">
                                              <p:val>
                                                <p:strVal val="#ppt_x"/>
                                              </p:val>
                                            </p:tav>
                                            <p:tav tm="100000">
                                              <p:val>
                                                <p:strVal val="#ppt_x"/>
                                              </p:val>
                                            </p:tav>
                                          </p:tavLst>
                                        </p:anim>
                                        <p:anim calcmode="lin" valueType="num">
                                          <p:cBhvr>
                                            <p:cTn id="44" dur="250" fill="hold"/>
                                            <p:tgtEl>
                                              <p:spTgt spid="54"/>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42"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1000"/>
                                            <p:tgtEl>
                                              <p:spTgt spid="35"/>
                                            </p:tgtEl>
                                          </p:cBhvr>
                                        </p:animEffect>
                                        <p:anim calcmode="lin" valueType="num">
                                          <p:cBhvr>
                                            <p:cTn id="59" dur="1000" fill="hold"/>
                                            <p:tgtEl>
                                              <p:spTgt spid="35"/>
                                            </p:tgtEl>
                                            <p:attrNameLst>
                                              <p:attrName>ppt_x</p:attrName>
                                            </p:attrNameLst>
                                          </p:cBhvr>
                                          <p:tavLst>
                                            <p:tav tm="0">
                                              <p:val>
                                                <p:strVal val="#ppt_x"/>
                                              </p:val>
                                            </p:tav>
                                            <p:tav tm="100000">
                                              <p:val>
                                                <p:strVal val="#ppt_x"/>
                                              </p:val>
                                            </p:tav>
                                          </p:tavLst>
                                        </p:anim>
                                        <p:anim calcmode="lin" valueType="num">
                                          <p:cBhvr>
                                            <p:cTn id="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29" grpId="0"/>
          <p:bldP spid="30" grpId="0" bldLvl="0" animBg="1"/>
          <p:bldP spid="31" grpId="0" bldLvl="0" animBg="1"/>
          <p:bldP spid="32" grpId="0"/>
          <p:bldP spid="33" grpId="0" animBg="1"/>
          <p:bldP spid="34" grpId="0" bldLvl="0" animBg="1"/>
          <p:bldP spid="35" grpId="0"/>
          <p:bldP spid="54" grpId="0" bldLvl="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3"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943635" y="520202"/>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项目成果展示</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4" name="文本框 3"/>
          <p:cNvSpPr txBox="1"/>
          <p:nvPr/>
        </p:nvSpPr>
        <p:spPr>
          <a:xfrm>
            <a:off x="109220" y="1230630"/>
            <a:ext cx="8268335" cy="460375"/>
          </a:xfrm>
          <a:prstGeom prst="rect">
            <a:avLst/>
          </a:prstGeom>
          <a:noFill/>
          <a:ln w="9525">
            <a:noFill/>
          </a:ln>
        </p:spPr>
        <p:txBody>
          <a:bodyPr wrap="square">
            <a:spAutoFit/>
          </a:bodyPr>
          <a:p>
            <a:pPr algn="ctr">
              <a:buClrTx/>
              <a:buSzTx/>
              <a:buFontTx/>
            </a:pPr>
            <a:r>
              <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rPr>
              <a:t>（训练了13组翻译，损失度最后为0.034）3.539——&gt;0.034  </a:t>
            </a:r>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Lato Bold" charset="0"/>
              </a:rPr>
              <a:t>            </a:t>
            </a:r>
            <a:endPar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Lato Bold" charset="0"/>
            </a:endParaRPr>
          </a:p>
        </p:txBody>
      </p:sp>
      <p:pic>
        <p:nvPicPr>
          <p:cNvPr id="-2147482623" name="图片 22"/>
          <p:cNvPicPr>
            <a:picLocks noChangeAspect="1"/>
          </p:cNvPicPr>
          <p:nvPr/>
        </p:nvPicPr>
        <p:blipFill>
          <a:blip r:embed="rId1"/>
          <a:srcRect t="10726" b="8606"/>
          <a:stretch>
            <a:fillRect/>
          </a:stretch>
        </p:blipFill>
        <p:spPr>
          <a:xfrm>
            <a:off x="183515" y="1629410"/>
            <a:ext cx="5267960" cy="4880610"/>
          </a:xfrm>
          <a:prstGeom prst="rect">
            <a:avLst/>
          </a:prstGeom>
          <a:noFill/>
          <a:ln w="9525">
            <a:noFill/>
          </a:ln>
        </p:spPr>
      </p:pic>
      <p:pic>
        <p:nvPicPr>
          <p:cNvPr id="-2147482589" name="图片 23"/>
          <p:cNvPicPr>
            <a:picLocks noChangeAspect="1"/>
          </p:cNvPicPr>
          <p:nvPr/>
        </p:nvPicPr>
        <p:blipFill>
          <a:blip r:embed="rId2"/>
          <a:srcRect t="11354" b="8087"/>
          <a:stretch>
            <a:fillRect/>
          </a:stretch>
        </p:blipFill>
        <p:spPr>
          <a:xfrm>
            <a:off x="5499100" y="1885315"/>
            <a:ext cx="5273675" cy="4149725"/>
          </a:xfrm>
          <a:prstGeom prst="rect">
            <a:avLst/>
          </a:prstGeom>
          <a:noFill/>
          <a:ln w="9525">
            <a:noFill/>
          </a:ln>
        </p:spPr>
      </p:pic>
      <p:pic>
        <p:nvPicPr>
          <p:cNvPr id="39" name="图片 38">
            <a:hlinkClick r:id="rId3" tooltip=""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1625" y="4424045"/>
            <a:ext cx="1307465" cy="2374900"/>
          </a:xfrm>
          <a:prstGeom prst="rect">
            <a:avLst/>
          </a:prstGeom>
        </p:spPr>
      </p:pic>
      <p:sp>
        <p:nvSpPr>
          <p:cNvPr id="12" name="文本框 11"/>
          <p:cNvSpPr txBox="1"/>
          <p:nvPr/>
        </p:nvSpPr>
        <p:spPr>
          <a:xfrm>
            <a:off x="3563620" y="575945"/>
            <a:ext cx="6096000" cy="460375"/>
          </a:xfrm>
          <a:prstGeom prst="rect">
            <a:avLst/>
          </a:prstGeom>
          <a:noFill/>
        </p:spPr>
        <p:txBody>
          <a:bodyPr wrap="square" rtlCol="0" anchor="t">
            <a:spAutoFit/>
          </a:bodyPr>
          <a:p>
            <a:pPr algn="ctr"/>
            <a:r>
              <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sym typeface="+mn-ea"/>
              </a:rPr>
              <a:t>Seq2seq</a:t>
            </a:r>
            <a:endPar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3"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943635" y="520202"/>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项目成果展示</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4" name="文本框 3"/>
          <p:cNvSpPr txBox="1"/>
          <p:nvPr/>
        </p:nvSpPr>
        <p:spPr>
          <a:xfrm>
            <a:off x="109220" y="1230630"/>
            <a:ext cx="8268335" cy="460375"/>
          </a:xfrm>
          <a:prstGeom prst="rect">
            <a:avLst/>
          </a:prstGeom>
          <a:noFill/>
          <a:ln w="9525">
            <a:noFill/>
          </a:ln>
        </p:spPr>
        <p:txBody>
          <a:bodyPr wrap="square">
            <a:spAutoFit/>
          </a:bodyPr>
          <a:p>
            <a:pPr algn="ctr">
              <a:buClrTx/>
              <a:buSzTx/>
              <a:buFontTx/>
            </a:pPr>
            <a:r>
              <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rPr>
              <a:t>（训练了11组翻译，损失度最后为0.054）3.458——&gt;0.054  </a:t>
            </a:r>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Lato Bold" charset="0"/>
              </a:rPr>
              <a:t>            </a:t>
            </a:r>
            <a:endPar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Lato Bold" charset="0"/>
            </a:endParaRPr>
          </a:p>
        </p:txBody>
      </p:sp>
      <p:sp>
        <p:nvSpPr>
          <p:cNvPr id="12" name="文本框 11"/>
          <p:cNvSpPr txBox="1"/>
          <p:nvPr/>
        </p:nvSpPr>
        <p:spPr>
          <a:xfrm>
            <a:off x="3563620" y="575945"/>
            <a:ext cx="6096000" cy="460375"/>
          </a:xfrm>
          <a:prstGeom prst="rect">
            <a:avLst/>
          </a:prstGeom>
          <a:noFill/>
        </p:spPr>
        <p:txBody>
          <a:bodyPr wrap="square" rtlCol="0" anchor="t">
            <a:spAutoFit/>
          </a:bodyPr>
          <a:p>
            <a:pPr algn="ctr"/>
            <a:r>
              <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sym typeface="+mn-ea"/>
              </a:rPr>
              <a:t>Seq2seq+attention</a:t>
            </a:r>
            <a:endPar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sym typeface="+mn-ea"/>
            </a:endParaRPr>
          </a:p>
        </p:txBody>
      </p:sp>
      <p:pic>
        <p:nvPicPr>
          <p:cNvPr id="-2147482594" name="图片 8"/>
          <p:cNvPicPr>
            <a:picLocks noChangeAspect="1"/>
          </p:cNvPicPr>
          <p:nvPr/>
        </p:nvPicPr>
        <p:blipFill>
          <a:blip r:embed="rId1"/>
          <a:srcRect t="11337" b="7948"/>
          <a:stretch>
            <a:fillRect/>
          </a:stretch>
        </p:blipFill>
        <p:spPr>
          <a:xfrm>
            <a:off x="183515" y="1767205"/>
            <a:ext cx="5269865" cy="4385310"/>
          </a:xfrm>
          <a:prstGeom prst="rect">
            <a:avLst/>
          </a:prstGeom>
          <a:noFill/>
          <a:ln w="9525">
            <a:noFill/>
          </a:ln>
        </p:spPr>
      </p:pic>
      <p:pic>
        <p:nvPicPr>
          <p:cNvPr id="-2147482593" name="图片 9"/>
          <p:cNvPicPr>
            <a:picLocks noChangeAspect="1"/>
          </p:cNvPicPr>
          <p:nvPr/>
        </p:nvPicPr>
        <p:blipFill>
          <a:blip r:embed="rId2"/>
          <a:srcRect t="11268" b="8333"/>
          <a:stretch>
            <a:fillRect/>
          </a:stretch>
        </p:blipFill>
        <p:spPr>
          <a:xfrm>
            <a:off x="5453380" y="1767205"/>
            <a:ext cx="5271770" cy="4349750"/>
          </a:xfrm>
          <a:prstGeom prst="rect">
            <a:avLst/>
          </a:prstGeom>
          <a:noFill/>
          <a:ln w="9525">
            <a:noFill/>
          </a:ln>
        </p:spPr>
      </p:pic>
      <p:pic>
        <p:nvPicPr>
          <p:cNvPr id="39" name="图片 38">
            <a:hlinkClick r:id="rId3" tooltip=""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1625" y="4424045"/>
            <a:ext cx="1307465" cy="2374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3"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943635" y="520202"/>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项目成果展示</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4" name="文本框 3"/>
          <p:cNvSpPr txBox="1"/>
          <p:nvPr/>
        </p:nvSpPr>
        <p:spPr>
          <a:xfrm>
            <a:off x="109220" y="1230630"/>
            <a:ext cx="8268335" cy="460375"/>
          </a:xfrm>
          <a:prstGeom prst="rect">
            <a:avLst/>
          </a:prstGeom>
          <a:noFill/>
          <a:ln w="9525">
            <a:noFill/>
          </a:ln>
        </p:spPr>
        <p:txBody>
          <a:bodyPr wrap="square">
            <a:spAutoFit/>
          </a:bodyPr>
          <a:p>
            <a:pPr algn="ctr">
              <a:buClrTx/>
              <a:buSzTx/>
              <a:buFontTx/>
            </a:pPr>
            <a:r>
              <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rPr>
              <a:t>（训练了13组翻译，损失度最后为0.02）3.421——&gt;0.02</a:t>
            </a:r>
            <a:r>
              <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Lato Bold" charset="0"/>
              </a:rPr>
              <a:t>            </a:t>
            </a:r>
            <a:endParaRPr lang="zh-CN" altLang="en-US" sz="2000" b="1" dirty="0">
              <a:solidFill>
                <a:schemeClr val="tx1">
                  <a:lumMod val="65000"/>
                  <a:lumOff val="35000"/>
                </a:schemeClr>
              </a:solidFill>
              <a:latin typeface="宋体" panose="02010600030101010101" pitchFamily="2" charset="-122"/>
              <a:ea typeface="宋体" panose="02010600030101010101" pitchFamily="2" charset="-122"/>
              <a:cs typeface="Lato Bold" charset="0"/>
            </a:endParaRPr>
          </a:p>
        </p:txBody>
      </p:sp>
      <p:sp>
        <p:nvSpPr>
          <p:cNvPr id="12" name="文本框 11"/>
          <p:cNvSpPr txBox="1"/>
          <p:nvPr/>
        </p:nvSpPr>
        <p:spPr>
          <a:xfrm>
            <a:off x="3563620" y="575945"/>
            <a:ext cx="6096000" cy="460375"/>
          </a:xfrm>
          <a:prstGeom prst="rect">
            <a:avLst/>
          </a:prstGeom>
          <a:noFill/>
        </p:spPr>
        <p:txBody>
          <a:bodyPr wrap="square" rtlCol="0" anchor="t">
            <a:spAutoFit/>
          </a:bodyPr>
          <a:p>
            <a:pPr algn="ctr">
              <a:buClrTx/>
              <a:buSzTx/>
              <a:buFontTx/>
            </a:pPr>
            <a:r>
              <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sym typeface="+mn-ea"/>
              </a:rPr>
              <a:t>Seq2seq+self-attention</a:t>
            </a:r>
            <a:endParaRPr lang="zh-CN" altLang="en-US" sz="2400" b="1" dirty="0">
              <a:solidFill>
                <a:schemeClr val="tx1">
                  <a:lumMod val="65000"/>
                  <a:lumOff val="35000"/>
                </a:schemeClr>
              </a:solidFill>
              <a:latin typeface="宋体" panose="02010600030101010101" pitchFamily="2" charset="-122"/>
              <a:ea typeface="宋体" panose="02010600030101010101" pitchFamily="2" charset="-122"/>
              <a:cs typeface="Lato Bold" charset="0"/>
              <a:sym typeface="+mn-ea"/>
            </a:endParaRPr>
          </a:p>
        </p:txBody>
      </p:sp>
      <p:pic>
        <p:nvPicPr>
          <p:cNvPr id="-2147482592" name="图片 14"/>
          <p:cNvPicPr>
            <a:picLocks noChangeAspect="1"/>
          </p:cNvPicPr>
          <p:nvPr/>
        </p:nvPicPr>
        <p:blipFill>
          <a:blip r:embed="rId1"/>
          <a:srcRect t="11463" b="7425"/>
          <a:stretch>
            <a:fillRect/>
          </a:stretch>
        </p:blipFill>
        <p:spPr>
          <a:xfrm>
            <a:off x="387350" y="1925320"/>
            <a:ext cx="4835525" cy="4036060"/>
          </a:xfrm>
          <a:prstGeom prst="rect">
            <a:avLst/>
          </a:prstGeom>
          <a:noFill/>
          <a:ln w="9525">
            <a:noFill/>
          </a:ln>
        </p:spPr>
      </p:pic>
      <p:pic>
        <p:nvPicPr>
          <p:cNvPr id="-2147482591" name="图片 15"/>
          <p:cNvPicPr>
            <a:picLocks noChangeAspect="1"/>
          </p:cNvPicPr>
          <p:nvPr/>
        </p:nvPicPr>
        <p:blipFill>
          <a:blip r:embed="rId2"/>
          <a:srcRect t="11767" r="46660" b="8102"/>
          <a:stretch>
            <a:fillRect/>
          </a:stretch>
        </p:blipFill>
        <p:spPr>
          <a:xfrm>
            <a:off x="5337175" y="2004060"/>
            <a:ext cx="4130040" cy="38779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sp>
        <p:nvSpPr>
          <p:cNvPr id="8" name="任意多边形: 形状 7"/>
          <p:cNvSpPr/>
          <p:nvPr/>
        </p:nvSpPr>
        <p:spPr>
          <a:xfrm flipH="1">
            <a:off x="7394463" y="1643242"/>
            <a:ext cx="901700" cy="181610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9" name="文本框 8"/>
          <p:cNvSpPr txBox="1"/>
          <p:nvPr/>
        </p:nvSpPr>
        <p:spPr>
          <a:xfrm>
            <a:off x="4618288" y="3429000"/>
            <a:ext cx="7389712" cy="706755"/>
          </a:xfrm>
          <a:prstGeom prst="rect">
            <a:avLst/>
          </a:prstGeom>
          <a:noFill/>
        </p:spPr>
        <p:txBody>
          <a:bodyPr wrap="square" rtlCol="0">
            <a:spAutoFit/>
            <a:scene3d>
              <a:camera prst="orthographicFront"/>
              <a:lightRig rig="threePt" dir="t"/>
            </a:scene3d>
            <a:sp3d contourW="12700"/>
          </a:bodyPr>
          <a:lstStyle/>
          <a:p>
            <a:pPr algn="ctr"/>
            <a:r>
              <a:rPr lang="zh-CN" altLang="en-US" sz="4000" b="1" dirty="0">
                <a:solidFill>
                  <a:srgbClr val="CAE2FE"/>
                </a:solidFill>
                <a:latin typeface="楷体" panose="02010609060101010101" charset="-122"/>
                <a:ea typeface="楷体" panose="02010609060101010101" charset="-122"/>
                <a:sym typeface="微软雅黑" panose="020B0503020204020204" pitchFamily="34" charset="-122"/>
              </a:rPr>
              <a:t>项目总结</a:t>
            </a:r>
            <a:endParaRPr lang="en-US" altLang="zh-CN" sz="4000" dirty="0">
              <a:solidFill>
                <a:srgbClr val="CAE2F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251700" y="1663065"/>
            <a:ext cx="2053590" cy="1687830"/>
          </a:xfrm>
          <a:prstGeom prst="rect">
            <a:avLst/>
          </a:prstGeom>
          <a:noFill/>
        </p:spPr>
        <p:txBody>
          <a:bodyPr wrap="square" rtlCol="0">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rPr>
              <a:t>05</a:t>
            </a:r>
            <a:endPar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endParaRPr>
          </a:p>
        </p:txBody>
      </p:sp>
      <p:sp>
        <p:nvSpPr>
          <p:cNvPr id="12" name="任意多边形: 形状 11"/>
          <p:cNvSpPr/>
          <p:nvPr/>
        </p:nvSpPr>
        <p:spPr>
          <a:xfrm>
            <a:off x="8359813" y="1643242"/>
            <a:ext cx="901700" cy="183515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4" name="任意多边形: 形状 13"/>
          <p:cNvSpPr/>
          <p:nvPr/>
        </p:nvSpPr>
        <p:spPr>
          <a:xfrm flipH="1" flipV="1">
            <a:off x="7394463" y="4121764"/>
            <a:ext cx="901700" cy="374537"/>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5" name="任意多边形: 形状 14"/>
          <p:cNvSpPr/>
          <p:nvPr/>
        </p:nvSpPr>
        <p:spPr>
          <a:xfrm flipV="1">
            <a:off x="8359813" y="4117836"/>
            <a:ext cx="901700" cy="378466"/>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14:presetBounceEnd="60000">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14:bounceEnd="60000">
                                          <p:cBhvr additive="base">
                                            <p:cTn id="30"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12" grpId="0" bldLvl="0" animBg="1"/>
          <p:bldP spid="14" grpId="0" bldLvl="0" animBg="1"/>
          <p:bldP spid="1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12" grpId="0" bldLvl="0" animBg="1"/>
          <p:bldP spid="14" grpId="0" bldLvl="0" animBg="1"/>
          <p:bldP spid="15" grpId="0" bldLvl="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51"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项目总结</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140" name="Rectangle 15"/>
          <p:cNvSpPr/>
          <p:nvPr/>
        </p:nvSpPr>
        <p:spPr>
          <a:xfrm>
            <a:off x="4667885" y="3031490"/>
            <a:ext cx="7085330" cy="1383665"/>
          </a:xfrm>
          <a:prstGeom prst="rect">
            <a:avLst/>
          </a:prstGeom>
        </p:spPr>
        <p:txBody>
          <a:bodyPr wrap="square">
            <a:spAutoFit/>
          </a:bodyPr>
          <a:lstStyle/>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seq2seq模型：从最开始的3.539逐渐降低到了0.134，然后又稍微上升了一些，最后稳定在了0.034左右。</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sp>
        <p:nvSpPr>
          <p:cNvPr id="141" name="Freeform 26"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bwMode="auto">
          <a:xfrm>
            <a:off x="6314008" y="3828995"/>
            <a:ext cx="152691" cy="15835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dirty="0">
              <a:solidFill>
                <a:srgbClr val="000000">
                  <a:lumMod val="75000"/>
                  <a:lumOff val="25000"/>
                </a:srgbClr>
              </a:solidFill>
              <a:latin typeface="Arial" panose="020B0604020202020204" pitchFamily="34" charset="0"/>
              <a:ea typeface="宋体" panose="02010600030101010101" pitchFamily="2" charset="-122"/>
            </a:endParaRPr>
          </a:p>
        </p:txBody>
      </p:sp>
      <p:grpSp>
        <p:nvGrpSpPr>
          <p:cNvPr id="142" name="Group 98"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GrpSpPr/>
          <p:nvPr/>
        </p:nvGrpSpPr>
        <p:grpSpPr>
          <a:xfrm>
            <a:off x="571461" y="1809739"/>
            <a:ext cx="4042235" cy="4042235"/>
            <a:chOff x="428596" y="1357304"/>
            <a:chExt cx="3031676" cy="3031676"/>
          </a:xfrm>
        </p:grpSpPr>
        <p:sp>
          <p:nvSpPr>
            <p:cNvPr id="143" name="Oval 7"/>
            <p:cNvSpPr/>
            <p:nvPr/>
          </p:nvSpPr>
          <p:spPr>
            <a:xfrm>
              <a:off x="428596" y="1357304"/>
              <a:ext cx="3031676" cy="3031676"/>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144" name="Rectangle 18"/>
            <p:cNvSpPr/>
            <p:nvPr/>
          </p:nvSpPr>
          <p:spPr>
            <a:xfrm>
              <a:off x="1037616" y="1737260"/>
              <a:ext cx="1813560" cy="437674"/>
            </a:xfrm>
            <a:prstGeom prst="rect">
              <a:avLst/>
            </a:prstGeom>
          </p:spPr>
          <p:txBody>
            <a:bodyPr wrap="none">
              <a:spAutoFit/>
            </a:bodyPr>
            <a:lstStyle/>
            <a:p>
              <a:pPr algn="l" fontAlgn="base">
                <a:spcBef>
                  <a:spcPct val="0"/>
                </a:spcBef>
                <a:spcAft>
                  <a:spcPct val="0"/>
                </a:spcAft>
                <a:buFont typeface="Arial" panose="020B0604020202020204" pitchFamily="34" charset="0"/>
                <a:buNone/>
              </a:pPr>
              <a:r>
                <a:rPr lang="en-US" sz="3200" dirty="0">
                  <a:solidFill>
                    <a:schemeClr val="bg1"/>
                  </a:solidFill>
                  <a:latin typeface="Open Sans" pitchFamily="34" charset="0"/>
                  <a:ea typeface="Open Sans" pitchFamily="34" charset="0"/>
                  <a:cs typeface="Open Sans" pitchFamily="34" charset="0"/>
                </a:rPr>
                <a:t>summarize</a:t>
              </a:r>
              <a:endParaRPr lang="en-US" sz="3200" dirty="0">
                <a:solidFill>
                  <a:schemeClr val="bg1"/>
                </a:solidFill>
                <a:latin typeface="Open Sans" pitchFamily="34" charset="0"/>
                <a:ea typeface="Open Sans" pitchFamily="34" charset="0"/>
                <a:cs typeface="Open Sans" pitchFamily="34" charset="0"/>
              </a:endParaRPr>
            </a:p>
          </p:txBody>
        </p:sp>
        <p:grpSp>
          <p:nvGrpSpPr>
            <p:cNvPr id="145" name="Group 19"/>
            <p:cNvGrpSpPr/>
            <p:nvPr/>
          </p:nvGrpSpPr>
          <p:grpSpPr>
            <a:xfrm>
              <a:off x="543090" y="2405823"/>
              <a:ext cx="2329721" cy="1766692"/>
              <a:chOff x="543090" y="2405823"/>
              <a:chExt cx="2329721" cy="1766692"/>
            </a:xfrm>
          </p:grpSpPr>
          <p:sp>
            <p:nvSpPr>
              <p:cNvPr id="146" name="Freeform 7"/>
              <p:cNvSpPr/>
              <p:nvPr/>
            </p:nvSpPr>
            <p:spPr bwMode="auto">
              <a:xfrm rot="1800000">
                <a:off x="1513918" y="2733611"/>
                <a:ext cx="25758" cy="24587"/>
              </a:xfrm>
              <a:custGeom>
                <a:avLst/>
                <a:gdLst/>
                <a:ahLst/>
                <a:cxnLst>
                  <a:cxn ang="0">
                    <a:pos x="0" y="44"/>
                  </a:cxn>
                  <a:cxn ang="0">
                    <a:pos x="7" y="0"/>
                  </a:cxn>
                  <a:cxn ang="0">
                    <a:pos x="7" y="0"/>
                  </a:cxn>
                  <a:cxn ang="0">
                    <a:pos x="19" y="7"/>
                  </a:cxn>
                  <a:cxn ang="0">
                    <a:pos x="31" y="11"/>
                  </a:cxn>
                  <a:cxn ang="0">
                    <a:pos x="38" y="14"/>
                  </a:cxn>
                  <a:cxn ang="0">
                    <a:pos x="43" y="14"/>
                  </a:cxn>
                  <a:cxn ang="0">
                    <a:pos x="43" y="14"/>
                  </a:cxn>
                  <a:cxn ang="0">
                    <a:pos x="0" y="44"/>
                  </a:cxn>
                  <a:cxn ang="0">
                    <a:pos x="0" y="44"/>
                  </a:cxn>
                </a:cxnLst>
                <a:rect l="0" t="0" r="r" b="b"/>
                <a:pathLst>
                  <a:path w="43" h="44">
                    <a:moveTo>
                      <a:pt x="0" y="44"/>
                    </a:moveTo>
                    <a:lnTo>
                      <a:pt x="7" y="0"/>
                    </a:lnTo>
                    <a:lnTo>
                      <a:pt x="7" y="0"/>
                    </a:lnTo>
                    <a:lnTo>
                      <a:pt x="19" y="7"/>
                    </a:lnTo>
                    <a:lnTo>
                      <a:pt x="31" y="11"/>
                    </a:lnTo>
                    <a:lnTo>
                      <a:pt x="38" y="14"/>
                    </a:lnTo>
                    <a:lnTo>
                      <a:pt x="43" y="14"/>
                    </a:lnTo>
                    <a:lnTo>
                      <a:pt x="43" y="14"/>
                    </a:lnTo>
                    <a:lnTo>
                      <a:pt x="0" y="44"/>
                    </a:lnTo>
                    <a:lnTo>
                      <a:pt x="0" y="44"/>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7" name="Freeform 8"/>
              <p:cNvSpPr/>
              <p:nvPr/>
            </p:nvSpPr>
            <p:spPr bwMode="auto">
              <a:xfrm rot="1800000">
                <a:off x="695193" y="2407120"/>
                <a:ext cx="899178" cy="909715"/>
              </a:xfrm>
              <a:custGeom>
                <a:avLst/>
                <a:gdLst/>
                <a:ahLst/>
                <a:cxnLst>
                  <a:cxn ang="0">
                    <a:pos x="436" y="1512"/>
                  </a:cxn>
                  <a:cxn ang="0">
                    <a:pos x="500" y="1451"/>
                  </a:cxn>
                  <a:cxn ang="0">
                    <a:pos x="553" y="1387"/>
                  </a:cxn>
                  <a:cxn ang="0">
                    <a:pos x="604" y="1324"/>
                  </a:cxn>
                  <a:cxn ang="0">
                    <a:pos x="699" y="1217"/>
                  </a:cxn>
                  <a:cxn ang="0">
                    <a:pos x="894" y="1018"/>
                  </a:cxn>
                  <a:cxn ang="0">
                    <a:pos x="955" y="948"/>
                  </a:cxn>
                  <a:cxn ang="0">
                    <a:pos x="987" y="884"/>
                  </a:cxn>
                  <a:cxn ang="0">
                    <a:pos x="1018" y="787"/>
                  </a:cxn>
                  <a:cxn ang="0">
                    <a:pos x="1026" y="804"/>
                  </a:cxn>
                  <a:cxn ang="0">
                    <a:pos x="1047" y="823"/>
                  </a:cxn>
                  <a:cxn ang="0">
                    <a:pos x="1067" y="824"/>
                  </a:cxn>
                  <a:cxn ang="0">
                    <a:pos x="1083" y="819"/>
                  </a:cxn>
                  <a:cxn ang="0">
                    <a:pos x="1106" y="800"/>
                  </a:cxn>
                  <a:cxn ang="0">
                    <a:pos x="1134" y="757"/>
                  </a:cxn>
                  <a:cxn ang="0">
                    <a:pos x="1147" y="715"/>
                  </a:cxn>
                  <a:cxn ang="0">
                    <a:pos x="1168" y="725"/>
                  </a:cxn>
                  <a:cxn ang="0">
                    <a:pos x="1201" y="729"/>
                  </a:cxn>
                  <a:cxn ang="0">
                    <a:pos x="1220" y="722"/>
                  </a:cxn>
                  <a:cxn ang="0">
                    <a:pos x="1232" y="710"/>
                  </a:cxn>
                  <a:cxn ang="0">
                    <a:pos x="1248" y="668"/>
                  </a:cxn>
                  <a:cxn ang="0">
                    <a:pos x="1262" y="571"/>
                  </a:cxn>
                  <a:cxn ang="0">
                    <a:pos x="1304" y="519"/>
                  </a:cxn>
                  <a:cxn ang="0">
                    <a:pos x="1387" y="447"/>
                  </a:cxn>
                  <a:cxn ang="0">
                    <a:pos x="1446" y="384"/>
                  </a:cxn>
                  <a:cxn ang="0">
                    <a:pos x="1462" y="361"/>
                  </a:cxn>
                  <a:cxn ang="0">
                    <a:pos x="1500" y="350"/>
                  </a:cxn>
                  <a:cxn ang="0">
                    <a:pos x="1526" y="335"/>
                  </a:cxn>
                  <a:cxn ang="0">
                    <a:pos x="1537" y="317"/>
                  </a:cxn>
                  <a:cxn ang="0">
                    <a:pos x="1536" y="302"/>
                  </a:cxn>
                  <a:cxn ang="0">
                    <a:pos x="1525" y="278"/>
                  </a:cxn>
                  <a:cxn ang="0">
                    <a:pos x="1461" y="216"/>
                  </a:cxn>
                  <a:cxn ang="0">
                    <a:pos x="1429" y="189"/>
                  </a:cxn>
                  <a:cxn ang="0">
                    <a:pos x="1379" y="148"/>
                  </a:cxn>
                  <a:cxn ang="0">
                    <a:pos x="1308" y="109"/>
                  </a:cxn>
                  <a:cxn ang="0">
                    <a:pos x="1251" y="84"/>
                  </a:cxn>
                  <a:cxn ang="0">
                    <a:pos x="1136" y="30"/>
                  </a:cxn>
                  <a:cxn ang="0">
                    <a:pos x="1081" y="4"/>
                  </a:cxn>
                  <a:cxn ang="0">
                    <a:pos x="1055" y="0"/>
                  </a:cxn>
                  <a:cxn ang="0">
                    <a:pos x="1008" y="9"/>
                  </a:cxn>
                  <a:cxn ang="0">
                    <a:pos x="815" y="67"/>
                  </a:cxn>
                  <a:cxn ang="0">
                    <a:pos x="747" y="83"/>
                  </a:cxn>
                  <a:cxn ang="0">
                    <a:pos x="568" y="127"/>
                  </a:cxn>
                  <a:cxn ang="0">
                    <a:pos x="525" y="147"/>
                  </a:cxn>
                  <a:cxn ang="0">
                    <a:pos x="492" y="182"/>
                  </a:cxn>
                  <a:cxn ang="0">
                    <a:pos x="463" y="230"/>
                  </a:cxn>
                  <a:cxn ang="0">
                    <a:pos x="442" y="316"/>
                  </a:cxn>
                  <a:cxn ang="0">
                    <a:pos x="409" y="512"/>
                  </a:cxn>
                  <a:cxn ang="0">
                    <a:pos x="356" y="770"/>
                  </a:cxn>
                  <a:cxn ang="0">
                    <a:pos x="326" y="877"/>
                  </a:cxn>
                  <a:cxn ang="0">
                    <a:pos x="305" y="933"/>
                  </a:cxn>
                  <a:cxn ang="0">
                    <a:pos x="263" y="1016"/>
                  </a:cxn>
                  <a:cxn ang="0">
                    <a:pos x="150" y="1200"/>
                  </a:cxn>
                  <a:cxn ang="0">
                    <a:pos x="44" y="1553"/>
                  </a:cxn>
                </a:cxnLst>
                <a:rect l="0" t="0" r="r" b="b"/>
                <a:pathLst>
                  <a:path w="1537" h="1553">
                    <a:moveTo>
                      <a:pt x="388" y="1553"/>
                    </a:moveTo>
                    <a:lnTo>
                      <a:pt x="388" y="1553"/>
                    </a:lnTo>
                    <a:lnTo>
                      <a:pt x="436" y="1512"/>
                    </a:lnTo>
                    <a:lnTo>
                      <a:pt x="459" y="1492"/>
                    </a:lnTo>
                    <a:lnTo>
                      <a:pt x="481" y="1472"/>
                    </a:lnTo>
                    <a:lnTo>
                      <a:pt x="500" y="1451"/>
                    </a:lnTo>
                    <a:lnTo>
                      <a:pt x="519" y="1431"/>
                    </a:lnTo>
                    <a:lnTo>
                      <a:pt x="537" y="1409"/>
                    </a:lnTo>
                    <a:lnTo>
                      <a:pt x="553" y="1387"/>
                    </a:lnTo>
                    <a:lnTo>
                      <a:pt x="553" y="1387"/>
                    </a:lnTo>
                    <a:lnTo>
                      <a:pt x="579" y="1354"/>
                    </a:lnTo>
                    <a:lnTo>
                      <a:pt x="604" y="1324"/>
                    </a:lnTo>
                    <a:lnTo>
                      <a:pt x="628" y="1296"/>
                    </a:lnTo>
                    <a:lnTo>
                      <a:pt x="651" y="1268"/>
                    </a:lnTo>
                    <a:lnTo>
                      <a:pt x="699" y="1217"/>
                    </a:lnTo>
                    <a:lnTo>
                      <a:pt x="747" y="1169"/>
                    </a:lnTo>
                    <a:lnTo>
                      <a:pt x="844" y="1072"/>
                    </a:lnTo>
                    <a:lnTo>
                      <a:pt x="894" y="1018"/>
                    </a:lnTo>
                    <a:lnTo>
                      <a:pt x="947" y="958"/>
                    </a:lnTo>
                    <a:lnTo>
                      <a:pt x="947" y="958"/>
                    </a:lnTo>
                    <a:lnTo>
                      <a:pt x="955" y="948"/>
                    </a:lnTo>
                    <a:lnTo>
                      <a:pt x="962" y="939"/>
                    </a:lnTo>
                    <a:lnTo>
                      <a:pt x="974" y="913"/>
                    </a:lnTo>
                    <a:lnTo>
                      <a:pt x="987" y="884"/>
                    </a:lnTo>
                    <a:lnTo>
                      <a:pt x="997" y="857"/>
                    </a:lnTo>
                    <a:lnTo>
                      <a:pt x="1012" y="808"/>
                    </a:lnTo>
                    <a:lnTo>
                      <a:pt x="1018" y="787"/>
                    </a:lnTo>
                    <a:lnTo>
                      <a:pt x="1018" y="787"/>
                    </a:lnTo>
                    <a:lnTo>
                      <a:pt x="1022" y="796"/>
                    </a:lnTo>
                    <a:lnTo>
                      <a:pt x="1026" y="804"/>
                    </a:lnTo>
                    <a:lnTo>
                      <a:pt x="1033" y="812"/>
                    </a:lnTo>
                    <a:lnTo>
                      <a:pt x="1042" y="820"/>
                    </a:lnTo>
                    <a:lnTo>
                      <a:pt x="1047" y="823"/>
                    </a:lnTo>
                    <a:lnTo>
                      <a:pt x="1053" y="824"/>
                    </a:lnTo>
                    <a:lnTo>
                      <a:pt x="1060" y="824"/>
                    </a:lnTo>
                    <a:lnTo>
                      <a:pt x="1067" y="824"/>
                    </a:lnTo>
                    <a:lnTo>
                      <a:pt x="1075" y="822"/>
                    </a:lnTo>
                    <a:lnTo>
                      <a:pt x="1083" y="819"/>
                    </a:lnTo>
                    <a:lnTo>
                      <a:pt x="1083" y="819"/>
                    </a:lnTo>
                    <a:lnTo>
                      <a:pt x="1092" y="813"/>
                    </a:lnTo>
                    <a:lnTo>
                      <a:pt x="1100" y="807"/>
                    </a:lnTo>
                    <a:lnTo>
                      <a:pt x="1106" y="800"/>
                    </a:lnTo>
                    <a:lnTo>
                      <a:pt x="1113" y="792"/>
                    </a:lnTo>
                    <a:lnTo>
                      <a:pt x="1124" y="775"/>
                    </a:lnTo>
                    <a:lnTo>
                      <a:pt x="1134" y="757"/>
                    </a:lnTo>
                    <a:lnTo>
                      <a:pt x="1139" y="741"/>
                    </a:lnTo>
                    <a:lnTo>
                      <a:pt x="1145" y="729"/>
                    </a:lnTo>
                    <a:lnTo>
                      <a:pt x="1147" y="715"/>
                    </a:lnTo>
                    <a:lnTo>
                      <a:pt x="1147" y="715"/>
                    </a:lnTo>
                    <a:lnTo>
                      <a:pt x="1157" y="721"/>
                    </a:lnTo>
                    <a:lnTo>
                      <a:pt x="1168" y="725"/>
                    </a:lnTo>
                    <a:lnTo>
                      <a:pt x="1180" y="729"/>
                    </a:lnTo>
                    <a:lnTo>
                      <a:pt x="1194" y="730"/>
                    </a:lnTo>
                    <a:lnTo>
                      <a:pt x="1201" y="729"/>
                    </a:lnTo>
                    <a:lnTo>
                      <a:pt x="1207" y="727"/>
                    </a:lnTo>
                    <a:lnTo>
                      <a:pt x="1214" y="726"/>
                    </a:lnTo>
                    <a:lnTo>
                      <a:pt x="1220" y="722"/>
                    </a:lnTo>
                    <a:lnTo>
                      <a:pt x="1226" y="717"/>
                    </a:lnTo>
                    <a:lnTo>
                      <a:pt x="1232" y="710"/>
                    </a:lnTo>
                    <a:lnTo>
                      <a:pt x="1232" y="710"/>
                    </a:lnTo>
                    <a:lnTo>
                      <a:pt x="1236" y="700"/>
                    </a:lnTo>
                    <a:lnTo>
                      <a:pt x="1240" y="691"/>
                    </a:lnTo>
                    <a:lnTo>
                      <a:pt x="1248" y="668"/>
                    </a:lnTo>
                    <a:lnTo>
                      <a:pt x="1254" y="642"/>
                    </a:lnTo>
                    <a:lnTo>
                      <a:pt x="1258" y="616"/>
                    </a:lnTo>
                    <a:lnTo>
                      <a:pt x="1262" y="571"/>
                    </a:lnTo>
                    <a:lnTo>
                      <a:pt x="1263" y="553"/>
                    </a:lnTo>
                    <a:lnTo>
                      <a:pt x="1263" y="553"/>
                    </a:lnTo>
                    <a:lnTo>
                      <a:pt x="1304" y="519"/>
                    </a:lnTo>
                    <a:lnTo>
                      <a:pt x="1344" y="486"/>
                    </a:lnTo>
                    <a:lnTo>
                      <a:pt x="1387" y="447"/>
                    </a:lnTo>
                    <a:lnTo>
                      <a:pt x="1387" y="447"/>
                    </a:lnTo>
                    <a:lnTo>
                      <a:pt x="1406" y="428"/>
                    </a:lnTo>
                    <a:lnTo>
                      <a:pt x="1423" y="411"/>
                    </a:lnTo>
                    <a:lnTo>
                      <a:pt x="1446" y="384"/>
                    </a:lnTo>
                    <a:lnTo>
                      <a:pt x="1458" y="366"/>
                    </a:lnTo>
                    <a:lnTo>
                      <a:pt x="1462" y="361"/>
                    </a:lnTo>
                    <a:lnTo>
                      <a:pt x="1462" y="361"/>
                    </a:lnTo>
                    <a:lnTo>
                      <a:pt x="1474" y="358"/>
                    </a:lnTo>
                    <a:lnTo>
                      <a:pt x="1487" y="355"/>
                    </a:lnTo>
                    <a:lnTo>
                      <a:pt x="1500" y="350"/>
                    </a:lnTo>
                    <a:lnTo>
                      <a:pt x="1514" y="343"/>
                    </a:lnTo>
                    <a:lnTo>
                      <a:pt x="1521" y="339"/>
                    </a:lnTo>
                    <a:lnTo>
                      <a:pt x="1526" y="335"/>
                    </a:lnTo>
                    <a:lnTo>
                      <a:pt x="1530" y="330"/>
                    </a:lnTo>
                    <a:lnTo>
                      <a:pt x="1534" y="323"/>
                    </a:lnTo>
                    <a:lnTo>
                      <a:pt x="1537" y="317"/>
                    </a:lnTo>
                    <a:lnTo>
                      <a:pt x="1537" y="309"/>
                    </a:lnTo>
                    <a:lnTo>
                      <a:pt x="1537" y="309"/>
                    </a:lnTo>
                    <a:lnTo>
                      <a:pt x="1536" y="302"/>
                    </a:lnTo>
                    <a:lnTo>
                      <a:pt x="1534" y="294"/>
                    </a:lnTo>
                    <a:lnTo>
                      <a:pt x="1530" y="286"/>
                    </a:lnTo>
                    <a:lnTo>
                      <a:pt x="1525" y="278"/>
                    </a:lnTo>
                    <a:lnTo>
                      <a:pt x="1513" y="263"/>
                    </a:lnTo>
                    <a:lnTo>
                      <a:pt x="1496" y="246"/>
                    </a:lnTo>
                    <a:lnTo>
                      <a:pt x="1461" y="216"/>
                    </a:lnTo>
                    <a:lnTo>
                      <a:pt x="1444" y="203"/>
                    </a:lnTo>
                    <a:lnTo>
                      <a:pt x="1429" y="189"/>
                    </a:lnTo>
                    <a:lnTo>
                      <a:pt x="1429" y="189"/>
                    </a:lnTo>
                    <a:lnTo>
                      <a:pt x="1416" y="176"/>
                    </a:lnTo>
                    <a:lnTo>
                      <a:pt x="1398" y="162"/>
                    </a:lnTo>
                    <a:lnTo>
                      <a:pt x="1379" y="148"/>
                    </a:lnTo>
                    <a:lnTo>
                      <a:pt x="1357" y="135"/>
                    </a:lnTo>
                    <a:lnTo>
                      <a:pt x="1334" y="121"/>
                    </a:lnTo>
                    <a:lnTo>
                      <a:pt x="1308" y="109"/>
                    </a:lnTo>
                    <a:lnTo>
                      <a:pt x="1280" y="97"/>
                    </a:lnTo>
                    <a:lnTo>
                      <a:pt x="1251" y="84"/>
                    </a:lnTo>
                    <a:lnTo>
                      <a:pt x="1251" y="84"/>
                    </a:lnTo>
                    <a:lnTo>
                      <a:pt x="1221" y="72"/>
                    </a:lnTo>
                    <a:lnTo>
                      <a:pt x="1191" y="58"/>
                    </a:lnTo>
                    <a:lnTo>
                      <a:pt x="1136" y="30"/>
                    </a:lnTo>
                    <a:lnTo>
                      <a:pt x="1113" y="18"/>
                    </a:lnTo>
                    <a:lnTo>
                      <a:pt x="1090" y="8"/>
                    </a:lnTo>
                    <a:lnTo>
                      <a:pt x="1081" y="4"/>
                    </a:lnTo>
                    <a:lnTo>
                      <a:pt x="1071" y="1"/>
                    </a:lnTo>
                    <a:lnTo>
                      <a:pt x="1062" y="0"/>
                    </a:lnTo>
                    <a:lnTo>
                      <a:pt x="1055" y="0"/>
                    </a:lnTo>
                    <a:lnTo>
                      <a:pt x="1055" y="0"/>
                    </a:lnTo>
                    <a:lnTo>
                      <a:pt x="1036" y="4"/>
                    </a:lnTo>
                    <a:lnTo>
                      <a:pt x="1008" y="9"/>
                    </a:lnTo>
                    <a:lnTo>
                      <a:pt x="944" y="27"/>
                    </a:lnTo>
                    <a:lnTo>
                      <a:pt x="875" y="47"/>
                    </a:lnTo>
                    <a:lnTo>
                      <a:pt x="815" y="67"/>
                    </a:lnTo>
                    <a:lnTo>
                      <a:pt x="815" y="67"/>
                    </a:lnTo>
                    <a:lnTo>
                      <a:pt x="785" y="75"/>
                    </a:lnTo>
                    <a:lnTo>
                      <a:pt x="747" y="83"/>
                    </a:lnTo>
                    <a:lnTo>
                      <a:pt x="654" y="103"/>
                    </a:lnTo>
                    <a:lnTo>
                      <a:pt x="609" y="114"/>
                    </a:lnTo>
                    <a:lnTo>
                      <a:pt x="568" y="127"/>
                    </a:lnTo>
                    <a:lnTo>
                      <a:pt x="551" y="133"/>
                    </a:lnTo>
                    <a:lnTo>
                      <a:pt x="536" y="140"/>
                    </a:lnTo>
                    <a:lnTo>
                      <a:pt x="525" y="147"/>
                    </a:lnTo>
                    <a:lnTo>
                      <a:pt x="517" y="155"/>
                    </a:lnTo>
                    <a:lnTo>
                      <a:pt x="517" y="155"/>
                    </a:lnTo>
                    <a:lnTo>
                      <a:pt x="492" y="182"/>
                    </a:lnTo>
                    <a:lnTo>
                      <a:pt x="482" y="196"/>
                    </a:lnTo>
                    <a:lnTo>
                      <a:pt x="473" y="211"/>
                    </a:lnTo>
                    <a:lnTo>
                      <a:pt x="463" y="230"/>
                    </a:lnTo>
                    <a:lnTo>
                      <a:pt x="455" y="252"/>
                    </a:lnTo>
                    <a:lnTo>
                      <a:pt x="448" y="281"/>
                    </a:lnTo>
                    <a:lnTo>
                      <a:pt x="442" y="316"/>
                    </a:lnTo>
                    <a:lnTo>
                      <a:pt x="442" y="316"/>
                    </a:lnTo>
                    <a:lnTo>
                      <a:pt x="423" y="433"/>
                    </a:lnTo>
                    <a:lnTo>
                      <a:pt x="409" y="512"/>
                    </a:lnTo>
                    <a:lnTo>
                      <a:pt x="393" y="598"/>
                    </a:lnTo>
                    <a:lnTo>
                      <a:pt x="375" y="685"/>
                    </a:lnTo>
                    <a:lnTo>
                      <a:pt x="356" y="770"/>
                    </a:lnTo>
                    <a:lnTo>
                      <a:pt x="346" y="809"/>
                    </a:lnTo>
                    <a:lnTo>
                      <a:pt x="337" y="845"/>
                    </a:lnTo>
                    <a:lnTo>
                      <a:pt x="326" y="877"/>
                    </a:lnTo>
                    <a:lnTo>
                      <a:pt x="316" y="906"/>
                    </a:lnTo>
                    <a:lnTo>
                      <a:pt x="316" y="906"/>
                    </a:lnTo>
                    <a:lnTo>
                      <a:pt x="305" y="933"/>
                    </a:lnTo>
                    <a:lnTo>
                      <a:pt x="292" y="961"/>
                    </a:lnTo>
                    <a:lnTo>
                      <a:pt x="278" y="988"/>
                    </a:lnTo>
                    <a:lnTo>
                      <a:pt x="263" y="1016"/>
                    </a:lnTo>
                    <a:lnTo>
                      <a:pt x="230" y="1074"/>
                    </a:lnTo>
                    <a:lnTo>
                      <a:pt x="192" y="1135"/>
                    </a:lnTo>
                    <a:lnTo>
                      <a:pt x="150" y="1200"/>
                    </a:lnTo>
                    <a:lnTo>
                      <a:pt x="102" y="1267"/>
                    </a:lnTo>
                    <a:lnTo>
                      <a:pt x="0" y="1416"/>
                    </a:lnTo>
                    <a:lnTo>
                      <a:pt x="44" y="1553"/>
                    </a:lnTo>
                    <a:lnTo>
                      <a:pt x="388" y="155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8" name="Freeform 9"/>
              <p:cNvSpPr/>
              <p:nvPr/>
            </p:nvSpPr>
            <p:spPr bwMode="auto">
              <a:xfrm rot="1800000">
                <a:off x="1286622" y="2846927"/>
                <a:ext cx="144009" cy="158058"/>
              </a:xfrm>
              <a:custGeom>
                <a:avLst/>
                <a:gdLst/>
                <a:ahLst/>
                <a:cxnLst>
                  <a:cxn ang="0">
                    <a:pos x="0" y="234"/>
                  </a:cxn>
                  <a:cxn ang="0">
                    <a:pos x="0" y="234"/>
                  </a:cxn>
                  <a:cxn ang="0">
                    <a:pos x="4" y="243"/>
                  </a:cxn>
                  <a:cxn ang="0">
                    <a:pos x="8" y="251"/>
                  </a:cxn>
                  <a:cxn ang="0">
                    <a:pos x="15" y="259"/>
                  </a:cxn>
                  <a:cxn ang="0">
                    <a:pos x="24" y="267"/>
                  </a:cxn>
                  <a:cxn ang="0">
                    <a:pos x="29" y="270"/>
                  </a:cxn>
                  <a:cxn ang="0">
                    <a:pos x="35" y="271"/>
                  </a:cxn>
                  <a:cxn ang="0">
                    <a:pos x="42" y="271"/>
                  </a:cxn>
                  <a:cxn ang="0">
                    <a:pos x="49" y="271"/>
                  </a:cxn>
                  <a:cxn ang="0">
                    <a:pos x="57" y="269"/>
                  </a:cxn>
                  <a:cxn ang="0">
                    <a:pos x="65" y="266"/>
                  </a:cxn>
                  <a:cxn ang="0">
                    <a:pos x="65" y="266"/>
                  </a:cxn>
                  <a:cxn ang="0">
                    <a:pos x="74" y="260"/>
                  </a:cxn>
                  <a:cxn ang="0">
                    <a:pos x="82" y="254"/>
                  </a:cxn>
                  <a:cxn ang="0">
                    <a:pos x="88" y="247"/>
                  </a:cxn>
                  <a:cxn ang="0">
                    <a:pos x="95" y="239"/>
                  </a:cxn>
                  <a:cxn ang="0">
                    <a:pos x="106" y="222"/>
                  </a:cxn>
                  <a:cxn ang="0">
                    <a:pos x="116" y="204"/>
                  </a:cxn>
                  <a:cxn ang="0">
                    <a:pos x="121" y="188"/>
                  </a:cxn>
                  <a:cxn ang="0">
                    <a:pos x="127" y="176"/>
                  </a:cxn>
                  <a:cxn ang="0">
                    <a:pos x="129" y="162"/>
                  </a:cxn>
                  <a:cxn ang="0">
                    <a:pos x="129" y="162"/>
                  </a:cxn>
                  <a:cxn ang="0">
                    <a:pos x="139" y="168"/>
                  </a:cxn>
                  <a:cxn ang="0">
                    <a:pos x="150" y="172"/>
                  </a:cxn>
                  <a:cxn ang="0">
                    <a:pos x="162" y="176"/>
                  </a:cxn>
                  <a:cxn ang="0">
                    <a:pos x="176" y="177"/>
                  </a:cxn>
                  <a:cxn ang="0">
                    <a:pos x="183" y="176"/>
                  </a:cxn>
                  <a:cxn ang="0">
                    <a:pos x="189" y="174"/>
                  </a:cxn>
                  <a:cxn ang="0">
                    <a:pos x="196" y="173"/>
                  </a:cxn>
                  <a:cxn ang="0">
                    <a:pos x="202" y="169"/>
                  </a:cxn>
                  <a:cxn ang="0">
                    <a:pos x="208" y="164"/>
                  </a:cxn>
                  <a:cxn ang="0">
                    <a:pos x="214" y="157"/>
                  </a:cxn>
                  <a:cxn ang="0">
                    <a:pos x="214" y="157"/>
                  </a:cxn>
                  <a:cxn ang="0">
                    <a:pos x="218" y="147"/>
                  </a:cxn>
                  <a:cxn ang="0">
                    <a:pos x="222" y="138"/>
                  </a:cxn>
                  <a:cxn ang="0">
                    <a:pos x="230" y="115"/>
                  </a:cxn>
                  <a:cxn ang="0">
                    <a:pos x="236" y="89"/>
                  </a:cxn>
                  <a:cxn ang="0">
                    <a:pos x="240" y="63"/>
                  </a:cxn>
                  <a:cxn ang="0">
                    <a:pos x="244" y="18"/>
                  </a:cxn>
                  <a:cxn ang="0">
                    <a:pos x="245" y="0"/>
                  </a:cxn>
                  <a:cxn ang="0">
                    <a:pos x="245" y="0"/>
                  </a:cxn>
                  <a:cxn ang="0">
                    <a:pos x="192" y="42"/>
                  </a:cxn>
                  <a:cxn ang="0">
                    <a:pos x="158" y="71"/>
                  </a:cxn>
                  <a:cxn ang="0">
                    <a:pos x="121" y="102"/>
                  </a:cxn>
                  <a:cxn ang="0">
                    <a:pos x="84" y="136"/>
                  </a:cxn>
                  <a:cxn ang="0">
                    <a:pos x="50" y="170"/>
                  </a:cxn>
                  <a:cxn ang="0">
                    <a:pos x="35" y="187"/>
                  </a:cxn>
                  <a:cxn ang="0">
                    <a:pos x="22" y="204"/>
                  </a:cxn>
                  <a:cxn ang="0">
                    <a:pos x="9" y="219"/>
                  </a:cxn>
                  <a:cxn ang="0">
                    <a:pos x="0" y="234"/>
                  </a:cxn>
                  <a:cxn ang="0">
                    <a:pos x="0" y="234"/>
                  </a:cxn>
                </a:cxnLst>
                <a:rect l="0" t="0" r="r" b="b"/>
                <a:pathLst>
                  <a:path w="245" h="271">
                    <a:moveTo>
                      <a:pt x="0" y="234"/>
                    </a:moveTo>
                    <a:lnTo>
                      <a:pt x="0" y="234"/>
                    </a:lnTo>
                    <a:lnTo>
                      <a:pt x="4" y="243"/>
                    </a:lnTo>
                    <a:lnTo>
                      <a:pt x="8" y="251"/>
                    </a:lnTo>
                    <a:lnTo>
                      <a:pt x="15" y="259"/>
                    </a:lnTo>
                    <a:lnTo>
                      <a:pt x="24" y="267"/>
                    </a:lnTo>
                    <a:lnTo>
                      <a:pt x="29" y="270"/>
                    </a:lnTo>
                    <a:lnTo>
                      <a:pt x="35" y="271"/>
                    </a:lnTo>
                    <a:lnTo>
                      <a:pt x="42" y="271"/>
                    </a:lnTo>
                    <a:lnTo>
                      <a:pt x="49" y="271"/>
                    </a:lnTo>
                    <a:lnTo>
                      <a:pt x="57" y="269"/>
                    </a:lnTo>
                    <a:lnTo>
                      <a:pt x="65" y="266"/>
                    </a:lnTo>
                    <a:lnTo>
                      <a:pt x="65" y="266"/>
                    </a:lnTo>
                    <a:lnTo>
                      <a:pt x="74" y="260"/>
                    </a:lnTo>
                    <a:lnTo>
                      <a:pt x="82" y="254"/>
                    </a:lnTo>
                    <a:lnTo>
                      <a:pt x="88" y="247"/>
                    </a:lnTo>
                    <a:lnTo>
                      <a:pt x="95" y="239"/>
                    </a:lnTo>
                    <a:lnTo>
                      <a:pt x="106" y="222"/>
                    </a:lnTo>
                    <a:lnTo>
                      <a:pt x="116" y="204"/>
                    </a:lnTo>
                    <a:lnTo>
                      <a:pt x="121" y="188"/>
                    </a:lnTo>
                    <a:lnTo>
                      <a:pt x="127" y="176"/>
                    </a:lnTo>
                    <a:lnTo>
                      <a:pt x="129" y="162"/>
                    </a:lnTo>
                    <a:lnTo>
                      <a:pt x="129" y="162"/>
                    </a:lnTo>
                    <a:lnTo>
                      <a:pt x="139" y="168"/>
                    </a:lnTo>
                    <a:lnTo>
                      <a:pt x="150" y="172"/>
                    </a:lnTo>
                    <a:lnTo>
                      <a:pt x="162" y="176"/>
                    </a:lnTo>
                    <a:lnTo>
                      <a:pt x="176" y="177"/>
                    </a:lnTo>
                    <a:lnTo>
                      <a:pt x="183" y="176"/>
                    </a:lnTo>
                    <a:lnTo>
                      <a:pt x="189" y="174"/>
                    </a:lnTo>
                    <a:lnTo>
                      <a:pt x="196" y="173"/>
                    </a:lnTo>
                    <a:lnTo>
                      <a:pt x="202" y="169"/>
                    </a:lnTo>
                    <a:lnTo>
                      <a:pt x="208" y="164"/>
                    </a:lnTo>
                    <a:lnTo>
                      <a:pt x="214" y="157"/>
                    </a:lnTo>
                    <a:lnTo>
                      <a:pt x="214" y="157"/>
                    </a:lnTo>
                    <a:lnTo>
                      <a:pt x="218" y="147"/>
                    </a:lnTo>
                    <a:lnTo>
                      <a:pt x="222" y="138"/>
                    </a:lnTo>
                    <a:lnTo>
                      <a:pt x="230" y="115"/>
                    </a:lnTo>
                    <a:lnTo>
                      <a:pt x="236" y="89"/>
                    </a:lnTo>
                    <a:lnTo>
                      <a:pt x="240" y="63"/>
                    </a:lnTo>
                    <a:lnTo>
                      <a:pt x="244" y="18"/>
                    </a:lnTo>
                    <a:lnTo>
                      <a:pt x="245" y="0"/>
                    </a:lnTo>
                    <a:lnTo>
                      <a:pt x="245" y="0"/>
                    </a:lnTo>
                    <a:lnTo>
                      <a:pt x="192" y="42"/>
                    </a:lnTo>
                    <a:lnTo>
                      <a:pt x="158" y="71"/>
                    </a:lnTo>
                    <a:lnTo>
                      <a:pt x="121" y="102"/>
                    </a:lnTo>
                    <a:lnTo>
                      <a:pt x="84" y="136"/>
                    </a:lnTo>
                    <a:lnTo>
                      <a:pt x="50" y="170"/>
                    </a:lnTo>
                    <a:lnTo>
                      <a:pt x="35" y="187"/>
                    </a:lnTo>
                    <a:lnTo>
                      <a:pt x="22" y="204"/>
                    </a:lnTo>
                    <a:lnTo>
                      <a:pt x="9" y="219"/>
                    </a:lnTo>
                    <a:lnTo>
                      <a:pt x="0" y="234"/>
                    </a:lnTo>
                    <a:lnTo>
                      <a:pt x="0" y="234"/>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9" name="Freeform 10"/>
              <p:cNvSpPr/>
              <p:nvPr/>
            </p:nvSpPr>
            <p:spPr bwMode="auto">
              <a:xfrm rot="1800000">
                <a:off x="1175785" y="2591544"/>
                <a:ext cx="457785" cy="270456"/>
              </a:xfrm>
              <a:custGeom>
                <a:avLst/>
                <a:gdLst/>
                <a:ahLst/>
                <a:cxnLst>
                  <a:cxn ang="0">
                    <a:pos x="184" y="449"/>
                  </a:cxn>
                  <a:cxn ang="0">
                    <a:pos x="186" y="435"/>
                  </a:cxn>
                  <a:cxn ang="0">
                    <a:pos x="177" y="424"/>
                  </a:cxn>
                  <a:cxn ang="0">
                    <a:pos x="141" y="414"/>
                  </a:cxn>
                  <a:cxn ang="0">
                    <a:pos x="105" y="415"/>
                  </a:cxn>
                  <a:cxn ang="0">
                    <a:pos x="82" y="410"/>
                  </a:cxn>
                  <a:cxn ang="0">
                    <a:pos x="83" y="403"/>
                  </a:cxn>
                  <a:cxn ang="0">
                    <a:pos x="118" y="388"/>
                  </a:cxn>
                  <a:cxn ang="0">
                    <a:pos x="138" y="385"/>
                  </a:cxn>
                  <a:cxn ang="0">
                    <a:pos x="179" y="392"/>
                  </a:cxn>
                  <a:cxn ang="0">
                    <a:pos x="214" y="399"/>
                  </a:cxn>
                  <a:cxn ang="0">
                    <a:pos x="214" y="394"/>
                  </a:cxn>
                  <a:cxn ang="0">
                    <a:pos x="141" y="332"/>
                  </a:cxn>
                  <a:cxn ang="0">
                    <a:pos x="9" y="218"/>
                  </a:cxn>
                  <a:cxn ang="0">
                    <a:pos x="0" y="206"/>
                  </a:cxn>
                  <a:cxn ang="0">
                    <a:pos x="11" y="210"/>
                  </a:cxn>
                  <a:cxn ang="0">
                    <a:pos x="75" y="249"/>
                  </a:cxn>
                  <a:cxn ang="0">
                    <a:pos x="115" y="270"/>
                  </a:cxn>
                  <a:cxn ang="0">
                    <a:pos x="143" y="271"/>
                  </a:cxn>
                  <a:cxn ang="0">
                    <a:pos x="172" y="255"/>
                  </a:cxn>
                  <a:cxn ang="0">
                    <a:pos x="188" y="236"/>
                  </a:cxn>
                  <a:cxn ang="0">
                    <a:pos x="198" y="208"/>
                  </a:cxn>
                  <a:cxn ang="0">
                    <a:pos x="197" y="181"/>
                  </a:cxn>
                  <a:cxn ang="0">
                    <a:pos x="177" y="148"/>
                  </a:cxn>
                  <a:cxn ang="0">
                    <a:pos x="150" y="121"/>
                  </a:cxn>
                  <a:cxn ang="0">
                    <a:pos x="131" y="102"/>
                  </a:cxn>
                  <a:cxn ang="0">
                    <a:pos x="135" y="99"/>
                  </a:cxn>
                  <a:cxn ang="0">
                    <a:pos x="188" y="116"/>
                  </a:cxn>
                  <a:cxn ang="0">
                    <a:pos x="209" y="121"/>
                  </a:cxn>
                  <a:cxn ang="0">
                    <a:pos x="280" y="120"/>
                  </a:cxn>
                  <a:cxn ang="0">
                    <a:pos x="346" y="103"/>
                  </a:cxn>
                  <a:cxn ang="0">
                    <a:pos x="370" y="92"/>
                  </a:cxn>
                  <a:cxn ang="0">
                    <a:pos x="385" y="72"/>
                  </a:cxn>
                  <a:cxn ang="0">
                    <a:pos x="400" y="18"/>
                  </a:cxn>
                  <a:cxn ang="0">
                    <a:pos x="406" y="0"/>
                  </a:cxn>
                  <a:cxn ang="0">
                    <a:pos x="410" y="5"/>
                  </a:cxn>
                  <a:cxn ang="0">
                    <a:pos x="424" y="42"/>
                  </a:cxn>
                  <a:cxn ang="0">
                    <a:pos x="443" y="67"/>
                  </a:cxn>
                  <a:cxn ang="0">
                    <a:pos x="468" y="79"/>
                  </a:cxn>
                  <a:cxn ang="0">
                    <a:pos x="549" y="101"/>
                  </a:cxn>
                  <a:cxn ang="0">
                    <a:pos x="577" y="103"/>
                  </a:cxn>
                  <a:cxn ang="0">
                    <a:pos x="604" y="98"/>
                  </a:cxn>
                  <a:cxn ang="0">
                    <a:pos x="627" y="69"/>
                  </a:cxn>
                  <a:cxn ang="0">
                    <a:pos x="634" y="62"/>
                  </a:cxn>
                  <a:cxn ang="0">
                    <a:pos x="630" y="88"/>
                  </a:cxn>
                  <a:cxn ang="0">
                    <a:pos x="633" y="98"/>
                  </a:cxn>
                  <a:cxn ang="0">
                    <a:pos x="646" y="97"/>
                  </a:cxn>
                  <a:cxn ang="0">
                    <a:pos x="679" y="86"/>
                  </a:cxn>
                  <a:cxn ang="0">
                    <a:pos x="782" y="65"/>
                  </a:cxn>
                  <a:cxn ang="0">
                    <a:pos x="742" y="80"/>
                  </a:cxn>
                  <a:cxn ang="0">
                    <a:pos x="657" y="118"/>
                  </a:cxn>
                  <a:cxn ang="0">
                    <a:pos x="509" y="218"/>
                  </a:cxn>
                  <a:cxn ang="0">
                    <a:pos x="461" y="256"/>
                  </a:cxn>
                  <a:cxn ang="0">
                    <a:pos x="365" y="336"/>
                  </a:cxn>
                  <a:cxn ang="0">
                    <a:pos x="325" y="365"/>
                  </a:cxn>
                  <a:cxn ang="0">
                    <a:pos x="239" y="417"/>
                  </a:cxn>
                  <a:cxn ang="0">
                    <a:pos x="180" y="462"/>
                  </a:cxn>
                </a:cxnLst>
                <a:rect l="0" t="0" r="r" b="b"/>
                <a:pathLst>
                  <a:path w="782" h="462">
                    <a:moveTo>
                      <a:pt x="180" y="462"/>
                    </a:moveTo>
                    <a:lnTo>
                      <a:pt x="180" y="462"/>
                    </a:lnTo>
                    <a:lnTo>
                      <a:pt x="184" y="449"/>
                    </a:lnTo>
                    <a:lnTo>
                      <a:pt x="186" y="444"/>
                    </a:lnTo>
                    <a:lnTo>
                      <a:pt x="186" y="439"/>
                    </a:lnTo>
                    <a:lnTo>
                      <a:pt x="186" y="435"/>
                    </a:lnTo>
                    <a:lnTo>
                      <a:pt x="184" y="430"/>
                    </a:lnTo>
                    <a:lnTo>
                      <a:pt x="182" y="426"/>
                    </a:lnTo>
                    <a:lnTo>
                      <a:pt x="177" y="424"/>
                    </a:lnTo>
                    <a:lnTo>
                      <a:pt x="169" y="418"/>
                    </a:lnTo>
                    <a:lnTo>
                      <a:pt x="157" y="415"/>
                    </a:lnTo>
                    <a:lnTo>
                      <a:pt x="141" y="414"/>
                    </a:lnTo>
                    <a:lnTo>
                      <a:pt x="123" y="414"/>
                    </a:lnTo>
                    <a:lnTo>
                      <a:pt x="123" y="414"/>
                    </a:lnTo>
                    <a:lnTo>
                      <a:pt x="105" y="415"/>
                    </a:lnTo>
                    <a:lnTo>
                      <a:pt x="92" y="414"/>
                    </a:lnTo>
                    <a:lnTo>
                      <a:pt x="85" y="411"/>
                    </a:lnTo>
                    <a:lnTo>
                      <a:pt x="82" y="410"/>
                    </a:lnTo>
                    <a:lnTo>
                      <a:pt x="82" y="407"/>
                    </a:lnTo>
                    <a:lnTo>
                      <a:pt x="82" y="406"/>
                    </a:lnTo>
                    <a:lnTo>
                      <a:pt x="83" y="403"/>
                    </a:lnTo>
                    <a:lnTo>
                      <a:pt x="90" y="398"/>
                    </a:lnTo>
                    <a:lnTo>
                      <a:pt x="103" y="394"/>
                    </a:lnTo>
                    <a:lnTo>
                      <a:pt x="118" y="388"/>
                    </a:lnTo>
                    <a:lnTo>
                      <a:pt x="118" y="388"/>
                    </a:lnTo>
                    <a:lnTo>
                      <a:pt x="127" y="387"/>
                    </a:lnTo>
                    <a:lnTo>
                      <a:pt x="138" y="385"/>
                    </a:lnTo>
                    <a:lnTo>
                      <a:pt x="149" y="387"/>
                    </a:lnTo>
                    <a:lnTo>
                      <a:pt x="158" y="388"/>
                    </a:lnTo>
                    <a:lnTo>
                      <a:pt x="179" y="392"/>
                    </a:lnTo>
                    <a:lnTo>
                      <a:pt x="197" y="396"/>
                    </a:lnTo>
                    <a:lnTo>
                      <a:pt x="210" y="399"/>
                    </a:lnTo>
                    <a:lnTo>
                      <a:pt x="214" y="399"/>
                    </a:lnTo>
                    <a:lnTo>
                      <a:pt x="217" y="399"/>
                    </a:lnTo>
                    <a:lnTo>
                      <a:pt x="217" y="398"/>
                    </a:lnTo>
                    <a:lnTo>
                      <a:pt x="214" y="394"/>
                    </a:lnTo>
                    <a:lnTo>
                      <a:pt x="201" y="381"/>
                    </a:lnTo>
                    <a:lnTo>
                      <a:pt x="201" y="381"/>
                    </a:lnTo>
                    <a:lnTo>
                      <a:pt x="141" y="332"/>
                    </a:lnTo>
                    <a:lnTo>
                      <a:pt x="64" y="268"/>
                    </a:lnTo>
                    <a:lnTo>
                      <a:pt x="32" y="240"/>
                    </a:lnTo>
                    <a:lnTo>
                      <a:pt x="9" y="218"/>
                    </a:lnTo>
                    <a:lnTo>
                      <a:pt x="2" y="211"/>
                    </a:lnTo>
                    <a:lnTo>
                      <a:pt x="0" y="207"/>
                    </a:lnTo>
                    <a:lnTo>
                      <a:pt x="0" y="206"/>
                    </a:lnTo>
                    <a:lnTo>
                      <a:pt x="3" y="206"/>
                    </a:lnTo>
                    <a:lnTo>
                      <a:pt x="11" y="210"/>
                    </a:lnTo>
                    <a:lnTo>
                      <a:pt x="11" y="210"/>
                    </a:lnTo>
                    <a:lnTo>
                      <a:pt x="33" y="222"/>
                    </a:lnTo>
                    <a:lnTo>
                      <a:pt x="55" y="236"/>
                    </a:lnTo>
                    <a:lnTo>
                      <a:pt x="75" y="249"/>
                    </a:lnTo>
                    <a:lnTo>
                      <a:pt x="94" y="261"/>
                    </a:lnTo>
                    <a:lnTo>
                      <a:pt x="105" y="266"/>
                    </a:lnTo>
                    <a:lnTo>
                      <a:pt x="115" y="270"/>
                    </a:lnTo>
                    <a:lnTo>
                      <a:pt x="124" y="271"/>
                    </a:lnTo>
                    <a:lnTo>
                      <a:pt x="134" y="272"/>
                    </a:lnTo>
                    <a:lnTo>
                      <a:pt x="143" y="271"/>
                    </a:lnTo>
                    <a:lnTo>
                      <a:pt x="153" y="267"/>
                    </a:lnTo>
                    <a:lnTo>
                      <a:pt x="162" y="261"/>
                    </a:lnTo>
                    <a:lnTo>
                      <a:pt x="172" y="255"/>
                    </a:lnTo>
                    <a:lnTo>
                      <a:pt x="172" y="255"/>
                    </a:lnTo>
                    <a:lnTo>
                      <a:pt x="182" y="245"/>
                    </a:lnTo>
                    <a:lnTo>
                      <a:pt x="188" y="236"/>
                    </a:lnTo>
                    <a:lnTo>
                      <a:pt x="194" y="226"/>
                    </a:lnTo>
                    <a:lnTo>
                      <a:pt x="197" y="218"/>
                    </a:lnTo>
                    <a:lnTo>
                      <a:pt x="198" y="208"/>
                    </a:lnTo>
                    <a:lnTo>
                      <a:pt x="199" y="199"/>
                    </a:lnTo>
                    <a:lnTo>
                      <a:pt x="198" y="191"/>
                    </a:lnTo>
                    <a:lnTo>
                      <a:pt x="197" y="181"/>
                    </a:lnTo>
                    <a:lnTo>
                      <a:pt x="192" y="173"/>
                    </a:lnTo>
                    <a:lnTo>
                      <a:pt x="188" y="165"/>
                    </a:lnTo>
                    <a:lnTo>
                      <a:pt x="177" y="148"/>
                    </a:lnTo>
                    <a:lnTo>
                      <a:pt x="165" y="133"/>
                    </a:lnTo>
                    <a:lnTo>
                      <a:pt x="150" y="121"/>
                    </a:lnTo>
                    <a:lnTo>
                      <a:pt x="150" y="121"/>
                    </a:lnTo>
                    <a:lnTo>
                      <a:pt x="138" y="110"/>
                    </a:lnTo>
                    <a:lnTo>
                      <a:pt x="131" y="103"/>
                    </a:lnTo>
                    <a:lnTo>
                      <a:pt x="131" y="102"/>
                    </a:lnTo>
                    <a:lnTo>
                      <a:pt x="131" y="101"/>
                    </a:lnTo>
                    <a:lnTo>
                      <a:pt x="132" y="99"/>
                    </a:lnTo>
                    <a:lnTo>
                      <a:pt x="135" y="99"/>
                    </a:lnTo>
                    <a:lnTo>
                      <a:pt x="143" y="101"/>
                    </a:lnTo>
                    <a:lnTo>
                      <a:pt x="156" y="103"/>
                    </a:lnTo>
                    <a:lnTo>
                      <a:pt x="188" y="116"/>
                    </a:lnTo>
                    <a:lnTo>
                      <a:pt x="188" y="116"/>
                    </a:lnTo>
                    <a:lnTo>
                      <a:pt x="198" y="118"/>
                    </a:lnTo>
                    <a:lnTo>
                      <a:pt x="209" y="121"/>
                    </a:lnTo>
                    <a:lnTo>
                      <a:pt x="231" y="124"/>
                    </a:lnTo>
                    <a:lnTo>
                      <a:pt x="255" y="122"/>
                    </a:lnTo>
                    <a:lnTo>
                      <a:pt x="280" y="120"/>
                    </a:lnTo>
                    <a:lnTo>
                      <a:pt x="304" y="116"/>
                    </a:lnTo>
                    <a:lnTo>
                      <a:pt x="326" y="110"/>
                    </a:lnTo>
                    <a:lnTo>
                      <a:pt x="346" y="103"/>
                    </a:lnTo>
                    <a:lnTo>
                      <a:pt x="363" y="97"/>
                    </a:lnTo>
                    <a:lnTo>
                      <a:pt x="363" y="97"/>
                    </a:lnTo>
                    <a:lnTo>
                      <a:pt x="370" y="92"/>
                    </a:lnTo>
                    <a:lnTo>
                      <a:pt x="375" y="87"/>
                    </a:lnTo>
                    <a:lnTo>
                      <a:pt x="380" y="80"/>
                    </a:lnTo>
                    <a:lnTo>
                      <a:pt x="385" y="72"/>
                    </a:lnTo>
                    <a:lnTo>
                      <a:pt x="390" y="53"/>
                    </a:lnTo>
                    <a:lnTo>
                      <a:pt x="395" y="34"/>
                    </a:lnTo>
                    <a:lnTo>
                      <a:pt x="400" y="18"/>
                    </a:lnTo>
                    <a:lnTo>
                      <a:pt x="402" y="5"/>
                    </a:lnTo>
                    <a:lnTo>
                      <a:pt x="404" y="3"/>
                    </a:lnTo>
                    <a:lnTo>
                      <a:pt x="406" y="0"/>
                    </a:lnTo>
                    <a:lnTo>
                      <a:pt x="408" y="1"/>
                    </a:lnTo>
                    <a:lnTo>
                      <a:pt x="410" y="5"/>
                    </a:lnTo>
                    <a:lnTo>
                      <a:pt x="410" y="5"/>
                    </a:lnTo>
                    <a:lnTo>
                      <a:pt x="415" y="15"/>
                    </a:lnTo>
                    <a:lnTo>
                      <a:pt x="419" y="24"/>
                    </a:lnTo>
                    <a:lnTo>
                      <a:pt x="424" y="42"/>
                    </a:lnTo>
                    <a:lnTo>
                      <a:pt x="428" y="52"/>
                    </a:lnTo>
                    <a:lnTo>
                      <a:pt x="435" y="60"/>
                    </a:lnTo>
                    <a:lnTo>
                      <a:pt x="443" y="67"/>
                    </a:lnTo>
                    <a:lnTo>
                      <a:pt x="454" y="73"/>
                    </a:lnTo>
                    <a:lnTo>
                      <a:pt x="454" y="73"/>
                    </a:lnTo>
                    <a:lnTo>
                      <a:pt x="468" y="79"/>
                    </a:lnTo>
                    <a:lnTo>
                      <a:pt x="483" y="84"/>
                    </a:lnTo>
                    <a:lnTo>
                      <a:pt x="517" y="94"/>
                    </a:lnTo>
                    <a:lnTo>
                      <a:pt x="549" y="101"/>
                    </a:lnTo>
                    <a:lnTo>
                      <a:pt x="563" y="102"/>
                    </a:lnTo>
                    <a:lnTo>
                      <a:pt x="577" y="103"/>
                    </a:lnTo>
                    <a:lnTo>
                      <a:pt x="577" y="103"/>
                    </a:lnTo>
                    <a:lnTo>
                      <a:pt x="593" y="102"/>
                    </a:lnTo>
                    <a:lnTo>
                      <a:pt x="600" y="101"/>
                    </a:lnTo>
                    <a:lnTo>
                      <a:pt x="604" y="98"/>
                    </a:lnTo>
                    <a:lnTo>
                      <a:pt x="609" y="94"/>
                    </a:lnTo>
                    <a:lnTo>
                      <a:pt x="613" y="88"/>
                    </a:lnTo>
                    <a:lnTo>
                      <a:pt x="627" y="69"/>
                    </a:lnTo>
                    <a:lnTo>
                      <a:pt x="627" y="69"/>
                    </a:lnTo>
                    <a:lnTo>
                      <a:pt x="633" y="62"/>
                    </a:lnTo>
                    <a:lnTo>
                      <a:pt x="634" y="62"/>
                    </a:lnTo>
                    <a:lnTo>
                      <a:pt x="634" y="64"/>
                    </a:lnTo>
                    <a:lnTo>
                      <a:pt x="631" y="79"/>
                    </a:lnTo>
                    <a:lnTo>
                      <a:pt x="630" y="88"/>
                    </a:lnTo>
                    <a:lnTo>
                      <a:pt x="630" y="92"/>
                    </a:lnTo>
                    <a:lnTo>
                      <a:pt x="631" y="95"/>
                    </a:lnTo>
                    <a:lnTo>
                      <a:pt x="633" y="98"/>
                    </a:lnTo>
                    <a:lnTo>
                      <a:pt x="635" y="99"/>
                    </a:lnTo>
                    <a:lnTo>
                      <a:pt x="641" y="99"/>
                    </a:lnTo>
                    <a:lnTo>
                      <a:pt x="646" y="97"/>
                    </a:lnTo>
                    <a:lnTo>
                      <a:pt x="646" y="97"/>
                    </a:lnTo>
                    <a:lnTo>
                      <a:pt x="663" y="91"/>
                    </a:lnTo>
                    <a:lnTo>
                      <a:pt x="679" y="86"/>
                    </a:lnTo>
                    <a:lnTo>
                      <a:pt x="716" y="76"/>
                    </a:lnTo>
                    <a:lnTo>
                      <a:pt x="752" y="69"/>
                    </a:lnTo>
                    <a:lnTo>
                      <a:pt x="782" y="65"/>
                    </a:lnTo>
                    <a:lnTo>
                      <a:pt x="782" y="65"/>
                    </a:lnTo>
                    <a:lnTo>
                      <a:pt x="763" y="72"/>
                    </a:lnTo>
                    <a:lnTo>
                      <a:pt x="742" y="80"/>
                    </a:lnTo>
                    <a:lnTo>
                      <a:pt x="718" y="90"/>
                    </a:lnTo>
                    <a:lnTo>
                      <a:pt x="690" y="102"/>
                    </a:lnTo>
                    <a:lnTo>
                      <a:pt x="657" y="118"/>
                    </a:lnTo>
                    <a:lnTo>
                      <a:pt x="616" y="143"/>
                    </a:lnTo>
                    <a:lnTo>
                      <a:pt x="567" y="176"/>
                    </a:lnTo>
                    <a:lnTo>
                      <a:pt x="509" y="218"/>
                    </a:lnTo>
                    <a:lnTo>
                      <a:pt x="509" y="218"/>
                    </a:lnTo>
                    <a:lnTo>
                      <a:pt x="484" y="237"/>
                    </a:lnTo>
                    <a:lnTo>
                      <a:pt x="461" y="256"/>
                    </a:lnTo>
                    <a:lnTo>
                      <a:pt x="419" y="291"/>
                    </a:lnTo>
                    <a:lnTo>
                      <a:pt x="382" y="323"/>
                    </a:lnTo>
                    <a:lnTo>
                      <a:pt x="365" y="336"/>
                    </a:lnTo>
                    <a:lnTo>
                      <a:pt x="349" y="349"/>
                    </a:lnTo>
                    <a:lnTo>
                      <a:pt x="349" y="349"/>
                    </a:lnTo>
                    <a:lnTo>
                      <a:pt x="325" y="365"/>
                    </a:lnTo>
                    <a:lnTo>
                      <a:pt x="301" y="380"/>
                    </a:lnTo>
                    <a:lnTo>
                      <a:pt x="259" y="405"/>
                    </a:lnTo>
                    <a:lnTo>
                      <a:pt x="239" y="417"/>
                    </a:lnTo>
                    <a:lnTo>
                      <a:pt x="220" y="430"/>
                    </a:lnTo>
                    <a:lnTo>
                      <a:pt x="199" y="445"/>
                    </a:lnTo>
                    <a:lnTo>
                      <a:pt x="180" y="462"/>
                    </a:lnTo>
                    <a:lnTo>
                      <a:pt x="180" y="46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0" name="Freeform 12"/>
              <p:cNvSpPr/>
              <p:nvPr/>
            </p:nvSpPr>
            <p:spPr bwMode="auto">
              <a:xfrm rot="1800000">
                <a:off x="1405169" y="2895940"/>
                <a:ext cx="28099" cy="77273"/>
              </a:xfrm>
              <a:custGeom>
                <a:avLst/>
                <a:gdLst/>
                <a:ahLst/>
                <a:cxnLst>
                  <a:cxn ang="0">
                    <a:pos x="12" y="133"/>
                  </a:cxn>
                  <a:cxn ang="0">
                    <a:pos x="12" y="133"/>
                  </a:cxn>
                  <a:cxn ang="0">
                    <a:pos x="19" y="126"/>
                  </a:cxn>
                  <a:cxn ang="0">
                    <a:pos x="19" y="126"/>
                  </a:cxn>
                  <a:cxn ang="0">
                    <a:pos x="24" y="113"/>
                  </a:cxn>
                  <a:cxn ang="0">
                    <a:pos x="30" y="100"/>
                  </a:cxn>
                  <a:cxn ang="0">
                    <a:pos x="35" y="84"/>
                  </a:cxn>
                  <a:cxn ang="0">
                    <a:pos x="38" y="67"/>
                  </a:cxn>
                  <a:cxn ang="0">
                    <a:pos x="45" y="33"/>
                  </a:cxn>
                  <a:cxn ang="0">
                    <a:pos x="47" y="2"/>
                  </a:cxn>
                  <a:cxn ang="0">
                    <a:pos x="47" y="2"/>
                  </a:cxn>
                  <a:cxn ang="0">
                    <a:pos x="41" y="0"/>
                  </a:cxn>
                  <a:cxn ang="0">
                    <a:pos x="34" y="0"/>
                  </a:cxn>
                  <a:cxn ang="0">
                    <a:pos x="30" y="3"/>
                  </a:cxn>
                  <a:cxn ang="0">
                    <a:pos x="24" y="6"/>
                  </a:cxn>
                  <a:cxn ang="0">
                    <a:pos x="20" y="9"/>
                  </a:cxn>
                  <a:cxn ang="0">
                    <a:pos x="17" y="14"/>
                  </a:cxn>
                  <a:cxn ang="0">
                    <a:pos x="12" y="24"/>
                  </a:cxn>
                  <a:cxn ang="0">
                    <a:pos x="8" y="34"/>
                  </a:cxn>
                  <a:cxn ang="0">
                    <a:pos x="5" y="45"/>
                  </a:cxn>
                  <a:cxn ang="0">
                    <a:pos x="2" y="55"/>
                  </a:cxn>
                  <a:cxn ang="0">
                    <a:pos x="1" y="62"/>
                  </a:cxn>
                  <a:cxn ang="0">
                    <a:pos x="1" y="62"/>
                  </a:cxn>
                  <a:cxn ang="0">
                    <a:pos x="0" y="67"/>
                  </a:cxn>
                  <a:cxn ang="0">
                    <a:pos x="0" y="74"/>
                  </a:cxn>
                  <a:cxn ang="0">
                    <a:pos x="1" y="92"/>
                  </a:cxn>
                  <a:cxn ang="0">
                    <a:pos x="7" y="113"/>
                  </a:cxn>
                  <a:cxn ang="0">
                    <a:pos x="12" y="133"/>
                  </a:cxn>
                  <a:cxn ang="0">
                    <a:pos x="12" y="133"/>
                  </a:cxn>
                </a:cxnLst>
                <a:rect l="0" t="0" r="r" b="b"/>
                <a:pathLst>
                  <a:path w="47" h="133">
                    <a:moveTo>
                      <a:pt x="12" y="133"/>
                    </a:moveTo>
                    <a:lnTo>
                      <a:pt x="12" y="133"/>
                    </a:lnTo>
                    <a:lnTo>
                      <a:pt x="19" y="126"/>
                    </a:lnTo>
                    <a:lnTo>
                      <a:pt x="19" y="126"/>
                    </a:lnTo>
                    <a:lnTo>
                      <a:pt x="24" y="113"/>
                    </a:lnTo>
                    <a:lnTo>
                      <a:pt x="30" y="100"/>
                    </a:lnTo>
                    <a:lnTo>
                      <a:pt x="35" y="84"/>
                    </a:lnTo>
                    <a:lnTo>
                      <a:pt x="38" y="67"/>
                    </a:lnTo>
                    <a:lnTo>
                      <a:pt x="45" y="33"/>
                    </a:lnTo>
                    <a:lnTo>
                      <a:pt x="47" y="2"/>
                    </a:lnTo>
                    <a:lnTo>
                      <a:pt x="47" y="2"/>
                    </a:lnTo>
                    <a:lnTo>
                      <a:pt x="41" y="0"/>
                    </a:lnTo>
                    <a:lnTo>
                      <a:pt x="34" y="0"/>
                    </a:lnTo>
                    <a:lnTo>
                      <a:pt x="30" y="3"/>
                    </a:lnTo>
                    <a:lnTo>
                      <a:pt x="24" y="6"/>
                    </a:lnTo>
                    <a:lnTo>
                      <a:pt x="20" y="9"/>
                    </a:lnTo>
                    <a:lnTo>
                      <a:pt x="17" y="14"/>
                    </a:lnTo>
                    <a:lnTo>
                      <a:pt x="12" y="24"/>
                    </a:lnTo>
                    <a:lnTo>
                      <a:pt x="8" y="34"/>
                    </a:lnTo>
                    <a:lnTo>
                      <a:pt x="5" y="45"/>
                    </a:lnTo>
                    <a:lnTo>
                      <a:pt x="2" y="55"/>
                    </a:lnTo>
                    <a:lnTo>
                      <a:pt x="1" y="62"/>
                    </a:lnTo>
                    <a:lnTo>
                      <a:pt x="1" y="62"/>
                    </a:lnTo>
                    <a:lnTo>
                      <a:pt x="0" y="67"/>
                    </a:lnTo>
                    <a:lnTo>
                      <a:pt x="0" y="74"/>
                    </a:lnTo>
                    <a:lnTo>
                      <a:pt x="1" y="92"/>
                    </a:lnTo>
                    <a:lnTo>
                      <a:pt x="7" y="113"/>
                    </a:lnTo>
                    <a:lnTo>
                      <a:pt x="12" y="133"/>
                    </a:lnTo>
                    <a:lnTo>
                      <a:pt x="12" y="13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1" name="Freeform 13"/>
              <p:cNvSpPr/>
              <p:nvPr/>
            </p:nvSpPr>
            <p:spPr bwMode="auto">
              <a:xfrm rot="1800000">
                <a:off x="1300390" y="2919061"/>
                <a:ext cx="43320" cy="70248"/>
              </a:xfrm>
              <a:custGeom>
                <a:avLst/>
                <a:gdLst/>
                <a:ahLst/>
                <a:cxnLst>
                  <a:cxn ang="0">
                    <a:pos x="1" y="120"/>
                  </a:cxn>
                  <a:cxn ang="0">
                    <a:pos x="1" y="120"/>
                  </a:cxn>
                  <a:cxn ang="0">
                    <a:pos x="9" y="117"/>
                  </a:cxn>
                  <a:cxn ang="0">
                    <a:pos x="9" y="117"/>
                  </a:cxn>
                  <a:cxn ang="0">
                    <a:pos x="16" y="111"/>
                  </a:cxn>
                  <a:cxn ang="0">
                    <a:pos x="23" y="107"/>
                  </a:cxn>
                  <a:cxn ang="0">
                    <a:pos x="35" y="95"/>
                  </a:cxn>
                  <a:cxn ang="0">
                    <a:pos x="45" y="81"/>
                  </a:cxn>
                  <a:cxn ang="0">
                    <a:pos x="54" y="66"/>
                  </a:cxn>
                  <a:cxn ang="0">
                    <a:pos x="61" y="51"/>
                  </a:cxn>
                  <a:cxn ang="0">
                    <a:pos x="67" y="39"/>
                  </a:cxn>
                  <a:cxn ang="0">
                    <a:pos x="72" y="19"/>
                  </a:cxn>
                  <a:cxn ang="0">
                    <a:pos x="72" y="19"/>
                  </a:cxn>
                  <a:cxn ang="0">
                    <a:pos x="64" y="10"/>
                  </a:cxn>
                  <a:cxn ang="0">
                    <a:pos x="54" y="1"/>
                  </a:cxn>
                  <a:cxn ang="0">
                    <a:pos x="54" y="1"/>
                  </a:cxn>
                  <a:cxn ang="0">
                    <a:pos x="52" y="0"/>
                  </a:cxn>
                  <a:cxn ang="0">
                    <a:pos x="49" y="0"/>
                  </a:cxn>
                  <a:cxn ang="0">
                    <a:pos x="46" y="1"/>
                  </a:cxn>
                  <a:cxn ang="0">
                    <a:pos x="43" y="2"/>
                  </a:cxn>
                  <a:cxn ang="0">
                    <a:pos x="37" y="9"/>
                  </a:cxn>
                  <a:cxn ang="0">
                    <a:pos x="30" y="19"/>
                  </a:cxn>
                  <a:cxn ang="0">
                    <a:pos x="18" y="38"/>
                  </a:cxn>
                  <a:cxn ang="0">
                    <a:pos x="8" y="54"/>
                  </a:cxn>
                  <a:cxn ang="0">
                    <a:pos x="8" y="54"/>
                  </a:cxn>
                  <a:cxn ang="0">
                    <a:pos x="5" y="60"/>
                  </a:cxn>
                  <a:cxn ang="0">
                    <a:pos x="4" y="66"/>
                  </a:cxn>
                  <a:cxn ang="0">
                    <a:pos x="1" y="83"/>
                  </a:cxn>
                  <a:cxn ang="0">
                    <a:pos x="0" y="102"/>
                  </a:cxn>
                  <a:cxn ang="0">
                    <a:pos x="1" y="120"/>
                  </a:cxn>
                  <a:cxn ang="0">
                    <a:pos x="1" y="120"/>
                  </a:cxn>
                </a:cxnLst>
                <a:rect l="0" t="0" r="r" b="b"/>
                <a:pathLst>
                  <a:path w="72" h="120">
                    <a:moveTo>
                      <a:pt x="1" y="120"/>
                    </a:moveTo>
                    <a:lnTo>
                      <a:pt x="1" y="120"/>
                    </a:lnTo>
                    <a:lnTo>
                      <a:pt x="9" y="117"/>
                    </a:lnTo>
                    <a:lnTo>
                      <a:pt x="9" y="117"/>
                    </a:lnTo>
                    <a:lnTo>
                      <a:pt x="16" y="111"/>
                    </a:lnTo>
                    <a:lnTo>
                      <a:pt x="23" y="107"/>
                    </a:lnTo>
                    <a:lnTo>
                      <a:pt x="35" y="95"/>
                    </a:lnTo>
                    <a:lnTo>
                      <a:pt x="45" y="81"/>
                    </a:lnTo>
                    <a:lnTo>
                      <a:pt x="54" y="66"/>
                    </a:lnTo>
                    <a:lnTo>
                      <a:pt x="61" y="51"/>
                    </a:lnTo>
                    <a:lnTo>
                      <a:pt x="67" y="39"/>
                    </a:lnTo>
                    <a:lnTo>
                      <a:pt x="72" y="19"/>
                    </a:lnTo>
                    <a:lnTo>
                      <a:pt x="72" y="19"/>
                    </a:lnTo>
                    <a:lnTo>
                      <a:pt x="64" y="10"/>
                    </a:lnTo>
                    <a:lnTo>
                      <a:pt x="54" y="1"/>
                    </a:lnTo>
                    <a:lnTo>
                      <a:pt x="54" y="1"/>
                    </a:lnTo>
                    <a:lnTo>
                      <a:pt x="52" y="0"/>
                    </a:lnTo>
                    <a:lnTo>
                      <a:pt x="49" y="0"/>
                    </a:lnTo>
                    <a:lnTo>
                      <a:pt x="46" y="1"/>
                    </a:lnTo>
                    <a:lnTo>
                      <a:pt x="43" y="2"/>
                    </a:lnTo>
                    <a:lnTo>
                      <a:pt x="37" y="9"/>
                    </a:lnTo>
                    <a:lnTo>
                      <a:pt x="30" y="19"/>
                    </a:lnTo>
                    <a:lnTo>
                      <a:pt x="18" y="38"/>
                    </a:lnTo>
                    <a:lnTo>
                      <a:pt x="8" y="54"/>
                    </a:lnTo>
                    <a:lnTo>
                      <a:pt x="8" y="54"/>
                    </a:lnTo>
                    <a:lnTo>
                      <a:pt x="5" y="60"/>
                    </a:lnTo>
                    <a:lnTo>
                      <a:pt x="4" y="66"/>
                    </a:lnTo>
                    <a:lnTo>
                      <a:pt x="1" y="83"/>
                    </a:lnTo>
                    <a:lnTo>
                      <a:pt x="0" y="102"/>
                    </a:lnTo>
                    <a:lnTo>
                      <a:pt x="1" y="120"/>
                    </a:lnTo>
                    <a:lnTo>
                      <a:pt x="1" y="12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2" name="Freeform 14"/>
              <p:cNvSpPr/>
              <p:nvPr/>
            </p:nvSpPr>
            <p:spPr bwMode="auto">
              <a:xfrm rot="1800000">
                <a:off x="708419" y="2405823"/>
                <a:ext cx="763365" cy="881616"/>
              </a:xfrm>
              <a:custGeom>
                <a:avLst/>
                <a:gdLst/>
                <a:ahLst/>
                <a:cxnLst>
                  <a:cxn ang="0">
                    <a:pos x="423" y="1374"/>
                  </a:cxn>
                  <a:cxn ang="0">
                    <a:pos x="543" y="1238"/>
                  </a:cxn>
                  <a:cxn ang="0">
                    <a:pos x="747" y="1005"/>
                  </a:cxn>
                  <a:cxn ang="0">
                    <a:pos x="831" y="874"/>
                  </a:cxn>
                  <a:cxn ang="0">
                    <a:pos x="950" y="672"/>
                  </a:cxn>
                  <a:cxn ang="0">
                    <a:pos x="1028" y="591"/>
                  </a:cxn>
                  <a:cxn ang="0">
                    <a:pos x="1119" y="526"/>
                  </a:cxn>
                  <a:cxn ang="0">
                    <a:pos x="1168" y="482"/>
                  </a:cxn>
                  <a:cxn ang="0">
                    <a:pos x="1158" y="453"/>
                  </a:cxn>
                  <a:cxn ang="0">
                    <a:pos x="1120" y="416"/>
                  </a:cxn>
                  <a:cxn ang="0">
                    <a:pos x="1078" y="409"/>
                  </a:cxn>
                  <a:cxn ang="0">
                    <a:pos x="1021" y="438"/>
                  </a:cxn>
                  <a:cxn ang="0">
                    <a:pos x="910" y="521"/>
                  </a:cxn>
                  <a:cxn ang="0">
                    <a:pos x="834" y="555"/>
                  </a:cxn>
                  <a:cxn ang="0">
                    <a:pos x="781" y="547"/>
                  </a:cxn>
                  <a:cxn ang="0">
                    <a:pos x="735" y="507"/>
                  </a:cxn>
                  <a:cxn ang="0">
                    <a:pos x="680" y="502"/>
                  </a:cxn>
                  <a:cxn ang="0">
                    <a:pos x="673" y="484"/>
                  </a:cxn>
                  <a:cxn ang="0">
                    <a:pos x="702" y="432"/>
                  </a:cxn>
                  <a:cxn ang="0">
                    <a:pos x="679" y="392"/>
                  </a:cxn>
                  <a:cxn ang="0">
                    <a:pos x="597" y="273"/>
                  </a:cxn>
                  <a:cxn ang="0">
                    <a:pos x="590" y="239"/>
                  </a:cxn>
                  <a:cxn ang="0">
                    <a:pos x="612" y="238"/>
                  </a:cxn>
                  <a:cxn ang="0">
                    <a:pos x="709" y="281"/>
                  </a:cxn>
                  <a:cxn ang="0">
                    <a:pos x="737" y="269"/>
                  </a:cxn>
                  <a:cxn ang="0">
                    <a:pos x="746" y="234"/>
                  </a:cxn>
                  <a:cxn ang="0">
                    <a:pos x="729" y="152"/>
                  </a:cxn>
                  <a:cxn ang="0">
                    <a:pos x="754" y="144"/>
                  </a:cxn>
                  <a:cxn ang="0">
                    <a:pos x="842" y="163"/>
                  </a:cxn>
                  <a:cxn ang="0">
                    <a:pos x="917" y="144"/>
                  </a:cxn>
                  <a:cxn ang="0">
                    <a:pos x="988" y="84"/>
                  </a:cxn>
                  <a:cxn ang="0">
                    <a:pos x="1029" y="52"/>
                  </a:cxn>
                  <a:cxn ang="0">
                    <a:pos x="1060" y="73"/>
                  </a:cxn>
                  <a:cxn ang="0">
                    <a:pos x="1146" y="120"/>
                  </a:cxn>
                  <a:cxn ang="0">
                    <a:pos x="1201" y="115"/>
                  </a:cxn>
                  <a:cxn ang="0">
                    <a:pos x="1232" y="107"/>
                  </a:cxn>
                  <a:cxn ang="0">
                    <a:pos x="1278" y="131"/>
                  </a:cxn>
                  <a:cxn ang="0">
                    <a:pos x="1299" y="129"/>
                  </a:cxn>
                  <a:cxn ang="0">
                    <a:pos x="1291" y="108"/>
                  </a:cxn>
                  <a:cxn ang="0">
                    <a:pos x="1165" y="43"/>
                  </a:cxn>
                  <a:cxn ang="0">
                    <a:pos x="1101" y="11"/>
                  </a:cxn>
                  <a:cxn ang="0">
                    <a:pos x="1018" y="0"/>
                  </a:cxn>
                  <a:cxn ang="0">
                    <a:pos x="894" y="22"/>
                  </a:cxn>
                  <a:cxn ang="0">
                    <a:pos x="631" y="97"/>
                  </a:cxn>
                  <a:cxn ang="0">
                    <a:pos x="513" y="152"/>
                  </a:cxn>
                  <a:cxn ang="0">
                    <a:pos x="492" y="183"/>
                  </a:cxn>
                  <a:cxn ang="0">
                    <a:pos x="491" y="257"/>
                  </a:cxn>
                  <a:cxn ang="0">
                    <a:pos x="446" y="490"/>
                  </a:cxn>
                  <a:cxn ang="0">
                    <a:pos x="378" y="732"/>
                  </a:cxn>
                  <a:cxn ang="0">
                    <a:pos x="333" y="879"/>
                  </a:cxn>
                  <a:cxn ang="0">
                    <a:pos x="115" y="1254"/>
                  </a:cxn>
                </a:cxnLst>
                <a:rect l="0" t="0" r="r" b="b"/>
                <a:pathLst>
                  <a:path w="1304" h="1506">
                    <a:moveTo>
                      <a:pt x="303" y="1506"/>
                    </a:moveTo>
                    <a:lnTo>
                      <a:pt x="303" y="1506"/>
                    </a:lnTo>
                    <a:lnTo>
                      <a:pt x="345" y="1461"/>
                    </a:lnTo>
                    <a:lnTo>
                      <a:pt x="386" y="1418"/>
                    </a:lnTo>
                    <a:lnTo>
                      <a:pt x="423" y="1374"/>
                    </a:lnTo>
                    <a:lnTo>
                      <a:pt x="458" y="1332"/>
                    </a:lnTo>
                    <a:lnTo>
                      <a:pt x="458" y="1332"/>
                    </a:lnTo>
                    <a:lnTo>
                      <a:pt x="476" y="1310"/>
                    </a:lnTo>
                    <a:lnTo>
                      <a:pt x="496" y="1287"/>
                    </a:lnTo>
                    <a:lnTo>
                      <a:pt x="543" y="1238"/>
                    </a:lnTo>
                    <a:lnTo>
                      <a:pt x="592" y="1185"/>
                    </a:lnTo>
                    <a:lnTo>
                      <a:pt x="645" y="1127"/>
                    </a:lnTo>
                    <a:lnTo>
                      <a:pt x="698" y="1067"/>
                    </a:lnTo>
                    <a:lnTo>
                      <a:pt x="722" y="1036"/>
                    </a:lnTo>
                    <a:lnTo>
                      <a:pt x="747" y="1005"/>
                    </a:lnTo>
                    <a:lnTo>
                      <a:pt x="771" y="972"/>
                    </a:lnTo>
                    <a:lnTo>
                      <a:pt x="793" y="939"/>
                    </a:lnTo>
                    <a:lnTo>
                      <a:pt x="814" y="907"/>
                    </a:lnTo>
                    <a:lnTo>
                      <a:pt x="831" y="874"/>
                    </a:lnTo>
                    <a:lnTo>
                      <a:pt x="831" y="874"/>
                    </a:lnTo>
                    <a:lnTo>
                      <a:pt x="863" y="813"/>
                    </a:lnTo>
                    <a:lnTo>
                      <a:pt x="893" y="758"/>
                    </a:lnTo>
                    <a:lnTo>
                      <a:pt x="921" y="712"/>
                    </a:lnTo>
                    <a:lnTo>
                      <a:pt x="936" y="691"/>
                    </a:lnTo>
                    <a:lnTo>
                      <a:pt x="950" y="672"/>
                    </a:lnTo>
                    <a:lnTo>
                      <a:pt x="965" y="653"/>
                    </a:lnTo>
                    <a:lnTo>
                      <a:pt x="979" y="637"/>
                    </a:lnTo>
                    <a:lnTo>
                      <a:pt x="995" y="621"/>
                    </a:lnTo>
                    <a:lnTo>
                      <a:pt x="1010" y="606"/>
                    </a:lnTo>
                    <a:lnTo>
                      <a:pt x="1028" y="591"/>
                    </a:lnTo>
                    <a:lnTo>
                      <a:pt x="1045" y="577"/>
                    </a:lnTo>
                    <a:lnTo>
                      <a:pt x="1064" y="563"/>
                    </a:lnTo>
                    <a:lnTo>
                      <a:pt x="1083" y="550"/>
                    </a:lnTo>
                    <a:lnTo>
                      <a:pt x="1083" y="550"/>
                    </a:lnTo>
                    <a:lnTo>
                      <a:pt x="1119" y="526"/>
                    </a:lnTo>
                    <a:lnTo>
                      <a:pt x="1145" y="509"/>
                    </a:lnTo>
                    <a:lnTo>
                      <a:pt x="1153" y="501"/>
                    </a:lnTo>
                    <a:lnTo>
                      <a:pt x="1160" y="494"/>
                    </a:lnTo>
                    <a:lnTo>
                      <a:pt x="1165" y="487"/>
                    </a:lnTo>
                    <a:lnTo>
                      <a:pt x="1168" y="482"/>
                    </a:lnTo>
                    <a:lnTo>
                      <a:pt x="1169" y="477"/>
                    </a:lnTo>
                    <a:lnTo>
                      <a:pt x="1169" y="472"/>
                    </a:lnTo>
                    <a:lnTo>
                      <a:pt x="1168" y="468"/>
                    </a:lnTo>
                    <a:lnTo>
                      <a:pt x="1167" y="462"/>
                    </a:lnTo>
                    <a:lnTo>
                      <a:pt x="1158" y="453"/>
                    </a:lnTo>
                    <a:lnTo>
                      <a:pt x="1149" y="443"/>
                    </a:lnTo>
                    <a:lnTo>
                      <a:pt x="1149" y="443"/>
                    </a:lnTo>
                    <a:lnTo>
                      <a:pt x="1138" y="431"/>
                    </a:lnTo>
                    <a:lnTo>
                      <a:pt x="1126" y="422"/>
                    </a:lnTo>
                    <a:lnTo>
                      <a:pt x="1120" y="416"/>
                    </a:lnTo>
                    <a:lnTo>
                      <a:pt x="1112" y="413"/>
                    </a:lnTo>
                    <a:lnTo>
                      <a:pt x="1105" y="411"/>
                    </a:lnTo>
                    <a:lnTo>
                      <a:pt x="1097" y="409"/>
                    </a:lnTo>
                    <a:lnTo>
                      <a:pt x="1088" y="408"/>
                    </a:lnTo>
                    <a:lnTo>
                      <a:pt x="1078" y="409"/>
                    </a:lnTo>
                    <a:lnTo>
                      <a:pt x="1069" y="411"/>
                    </a:lnTo>
                    <a:lnTo>
                      <a:pt x="1058" y="415"/>
                    </a:lnTo>
                    <a:lnTo>
                      <a:pt x="1045" y="420"/>
                    </a:lnTo>
                    <a:lnTo>
                      <a:pt x="1033" y="428"/>
                    </a:lnTo>
                    <a:lnTo>
                      <a:pt x="1021" y="438"/>
                    </a:lnTo>
                    <a:lnTo>
                      <a:pt x="1007" y="450"/>
                    </a:lnTo>
                    <a:lnTo>
                      <a:pt x="1007" y="450"/>
                    </a:lnTo>
                    <a:lnTo>
                      <a:pt x="976" y="476"/>
                    </a:lnTo>
                    <a:lnTo>
                      <a:pt x="945" y="499"/>
                    </a:lnTo>
                    <a:lnTo>
                      <a:pt x="910" y="521"/>
                    </a:lnTo>
                    <a:lnTo>
                      <a:pt x="894" y="531"/>
                    </a:lnTo>
                    <a:lnTo>
                      <a:pt x="879" y="539"/>
                    </a:lnTo>
                    <a:lnTo>
                      <a:pt x="863" y="546"/>
                    </a:lnTo>
                    <a:lnTo>
                      <a:pt x="848" y="551"/>
                    </a:lnTo>
                    <a:lnTo>
                      <a:pt x="834" y="555"/>
                    </a:lnTo>
                    <a:lnTo>
                      <a:pt x="821" y="558"/>
                    </a:lnTo>
                    <a:lnTo>
                      <a:pt x="808" y="558"/>
                    </a:lnTo>
                    <a:lnTo>
                      <a:pt x="797" y="556"/>
                    </a:lnTo>
                    <a:lnTo>
                      <a:pt x="789" y="554"/>
                    </a:lnTo>
                    <a:lnTo>
                      <a:pt x="781" y="547"/>
                    </a:lnTo>
                    <a:lnTo>
                      <a:pt x="781" y="547"/>
                    </a:lnTo>
                    <a:lnTo>
                      <a:pt x="759" y="525"/>
                    </a:lnTo>
                    <a:lnTo>
                      <a:pt x="752" y="517"/>
                    </a:lnTo>
                    <a:lnTo>
                      <a:pt x="744" y="512"/>
                    </a:lnTo>
                    <a:lnTo>
                      <a:pt x="735" y="507"/>
                    </a:lnTo>
                    <a:lnTo>
                      <a:pt x="724" y="505"/>
                    </a:lnTo>
                    <a:lnTo>
                      <a:pt x="709" y="503"/>
                    </a:lnTo>
                    <a:lnTo>
                      <a:pt x="690" y="503"/>
                    </a:lnTo>
                    <a:lnTo>
                      <a:pt x="690" y="503"/>
                    </a:lnTo>
                    <a:lnTo>
                      <a:pt x="680" y="502"/>
                    </a:lnTo>
                    <a:lnTo>
                      <a:pt x="673" y="501"/>
                    </a:lnTo>
                    <a:lnTo>
                      <a:pt x="669" y="498"/>
                    </a:lnTo>
                    <a:lnTo>
                      <a:pt x="669" y="494"/>
                    </a:lnTo>
                    <a:lnTo>
                      <a:pt x="671" y="490"/>
                    </a:lnTo>
                    <a:lnTo>
                      <a:pt x="673" y="484"/>
                    </a:lnTo>
                    <a:lnTo>
                      <a:pt x="682" y="471"/>
                    </a:lnTo>
                    <a:lnTo>
                      <a:pt x="691" y="456"/>
                    </a:lnTo>
                    <a:lnTo>
                      <a:pt x="697" y="449"/>
                    </a:lnTo>
                    <a:lnTo>
                      <a:pt x="699" y="441"/>
                    </a:lnTo>
                    <a:lnTo>
                      <a:pt x="702" y="432"/>
                    </a:lnTo>
                    <a:lnTo>
                      <a:pt x="702" y="424"/>
                    </a:lnTo>
                    <a:lnTo>
                      <a:pt x="699" y="417"/>
                    </a:lnTo>
                    <a:lnTo>
                      <a:pt x="695" y="411"/>
                    </a:lnTo>
                    <a:lnTo>
                      <a:pt x="695" y="411"/>
                    </a:lnTo>
                    <a:lnTo>
                      <a:pt x="679" y="392"/>
                    </a:lnTo>
                    <a:lnTo>
                      <a:pt x="658" y="364"/>
                    </a:lnTo>
                    <a:lnTo>
                      <a:pt x="635" y="333"/>
                    </a:lnTo>
                    <a:lnTo>
                      <a:pt x="613" y="302"/>
                    </a:lnTo>
                    <a:lnTo>
                      <a:pt x="604" y="287"/>
                    </a:lnTo>
                    <a:lnTo>
                      <a:pt x="597" y="273"/>
                    </a:lnTo>
                    <a:lnTo>
                      <a:pt x="592" y="261"/>
                    </a:lnTo>
                    <a:lnTo>
                      <a:pt x="589" y="250"/>
                    </a:lnTo>
                    <a:lnTo>
                      <a:pt x="589" y="246"/>
                    </a:lnTo>
                    <a:lnTo>
                      <a:pt x="589" y="242"/>
                    </a:lnTo>
                    <a:lnTo>
                      <a:pt x="590" y="239"/>
                    </a:lnTo>
                    <a:lnTo>
                      <a:pt x="593" y="238"/>
                    </a:lnTo>
                    <a:lnTo>
                      <a:pt x="596" y="236"/>
                    </a:lnTo>
                    <a:lnTo>
                      <a:pt x="600" y="236"/>
                    </a:lnTo>
                    <a:lnTo>
                      <a:pt x="612" y="238"/>
                    </a:lnTo>
                    <a:lnTo>
                      <a:pt x="612" y="238"/>
                    </a:lnTo>
                    <a:lnTo>
                      <a:pt x="637" y="247"/>
                    </a:lnTo>
                    <a:lnTo>
                      <a:pt x="658" y="257"/>
                    </a:lnTo>
                    <a:lnTo>
                      <a:pt x="690" y="274"/>
                    </a:lnTo>
                    <a:lnTo>
                      <a:pt x="703" y="280"/>
                    </a:lnTo>
                    <a:lnTo>
                      <a:pt x="709" y="281"/>
                    </a:lnTo>
                    <a:lnTo>
                      <a:pt x="714" y="281"/>
                    </a:lnTo>
                    <a:lnTo>
                      <a:pt x="720" y="280"/>
                    </a:lnTo>
                    <a:lnTo>
                      <a:pt x="727" y="278"/>
                    </a:lnTo>
                    <a:lnTo>
                      <a:pt x="732" y="274"/>
                    </a:lnTo>
                    <a:lnTo>
                      <a:pt x="737" y="269"/>
                    </a:lnTo>
                    <a:lnTo>
                      <a:pt x="737" y="269"/>
                    </a:lnTo>
                    <a:lnTo>
                      <a:pt x="743" y="262"/>
                    </a:lnTo>
                    <a:lnTo>
                      <a:pt x="746" y="254"/>
                    </a:lnTo>
                    <a:lnTo>
                      <a:pt x="747" y="244"/>
                    </a:lnTo>
                    <a:lnTo>
                      <a:pt x="746" y="234"/>
                    </a:lnTo>
                    <a:lnTo>
                      <a:pt x="740" y="210"/>
                    </a:lnTo>
                    <a:lnTo>
                      <a:pt x="735" y="189"/>
                    </a:lnTo>
                    <a:lnTo>
                      <a:pt x="729" y="167"/>
                    </a:lnTo>
                    <a:lnTo>
                      <a:pt x="728" y="159"/>
                    </a:lnTo>
                    <a:lnTo>
                      <a:pt x="729" y="152"/>
                    </a:lnTo>
                    <a:lnTo>
                      <a:pt x="732" y="146"/>
                    </a:lnTo>
                    <a:lnTo>
                      <a:pt x="733" y="144"/>
                    </a:lnTo>
                    <a:lnTo>
                      <a:pt x="736" y="142"/>
                    </a:lnTo>
                    <a:lnTo>
                      <a:pt x="744" y="141"/>
                    </a:lnTo>
                    <a:lnTo>
                      <a:pt x="754" y="144"/>
                    </a:lnTo>
                    <a:lnTo>
                      <a:pt x="754" y="144"/>
                    </a:lnTo>
                    <a:lnTo>
                      <a:pt x="795" y="154"/>
                    </a:lnTo>
                    <a:lnTo>
                      <a:pt x="811" y="159"/>
                    </a:lnTo>
                    <a:lnTo>
                      <a:pt x="826" y="161"/>
                    </a:lnTo>
                    <a:lnTo>
                      <a:pt x="842" y="163"/>
                    </a:lnTo>
                    <a:lnTo>
                      <a:pt x="859" y="160"/>
                    </a:lnTo>
                    <a:lnTo>
                      <a:pt x="879" y="156"/>
                    </a:lnTo>
                    <a:lnTo>
                      <a:pt x="905" y="149"/>
                    </a:lnTo>
                    <a:lnTo>
                      <a:pt x="905" y="149"/>
                    </a:lnTo>
                    <a:lnTo>
                      <a:pt x="917" y="144"/>
                    </a:lnTo>
                    <a:lnTo>
                      <a:pt x="931" y="138"/>
                    </a:lnTo>
                    <a:lnTo>
                      <a:pt x="942" y="130"/>
                    </a:lnTo>
                    <a:lnTo>
                      <a:pt x="953" y="122"/>
                    </a:lnTo>
                    <a:lnTo>
                      <a:pt x="972" y="103"/>
                    </a:lnTo>
                    <a:lnTo>
                      <a:pt x="988" y="84"/>
                    </a:lnTo>
                    <a:lnTo>
                      <a:pt x="1003" y="69"/>
                    </a:lnTo>
                    <a:lnTo>
                      <a:pt x="1010" y="62"/>
                    </a:lnTo>
                    <a:lnTo>
                      <a:pt x="1017" y="56"/>
                    </a:lnTo>
                    <a:lnTo>
                      <a:pt x="1022" y="54"/>
                    </a:lnTo>
                    <a:lnTo>
                      <a:pt x="1029" y="52"/>
                    </a:lnTo>
                    <a:lnTo>
                      <a:pt x="1034" y="52"/>
                    </a:lnTo>
                    <a:lnTo>
                      <a:pt x="1040" y="56"/>
                    </a:lnTo>
                    <a:lnTo>
                      <a:pt x="1040" y="56"/>
                    </a:lnTo>
                    <a:lnTo>
                      <a:pt x="1051" y="66"/>
                    </a:lnTo>
                    <a:lnTo>
                      <a:pt x="1060" y="73"/>
                    </a:lnTo>
                    <a:lnTo>
                      <a:pt x="1079" y="85"/>
                    </a:lnTo>
                    <a:lnTo>
                      <a:pt x="1103" y="96"/>
                    </a:lnTo>
                    <a:lnTo>
                      <a:pt x="1131" y="112"/>
                    </a:lnTo>
                    <a:lnTo>
                      <a:pt x="1131" y="112"/>
                    </a:lnTo>
                    <a:lnTo>
                      <a:pt x="1146" y="120"/>
                    </a:lnTo>
                    <a:lnTo>
                      <a:pt x="1160" y="124"/>
                    </a:lnTo>
                    <a:lnTo>
                      <a:pt x="1172" y="124"/>
                    </a:lnTo>
                    <a:lnTo>
                      <a:pt x="1182" y="123"/>
                    </a:lnTo>
                    <a:lnTo>
                      <a:pt x="1192" y="119"/>
                    </a:lnTo>
                    <a:lnTo>
                      <a:pt x="1201" y="115"/>
                    </a:lnTo>
                    <a:lnTo>
                      <a:pt x="1210" y="111"/>
                    </a:lnTo>
                    <a:lnTo>
                      <a:pt x="1221" y="108"/>
                    </a:lnTo>
                    <a:lnTo>
                      <a:pt x="1221" y="108"/>
                    </a:lnTo>
                    <a:lnTo>
                      <a:pt x="1227" y="107"/>
                    </a:lnTo>
                    <a:lnTo>
                      <a:pt x="1232" y="107"/>
                    </a:lnTo>
                    <a:lnTo>
                      <a:pt x="1242" y="110"/>
                    </a:lnTo>
                    <a:lnTo>
                      <a:pt x="1250" y="115"/>
                    </a:lnTo>
                    <a:lnTo>
                      <a:pt x="1259" y="122"/>
                    </a:lnTo>
                    <a:lnTo>
                      <a:pt x="1269" y="127"/>
                    </a:lnTo>
                    <a:lnTo>
                      <a:pt x="1278" y="131"/>
                    </a:lnTo>
                    <a:lnTo>
                      <a:pt x="1282" y="133"/>
                    </a:lnTo>
                    <a:lnTo>
                      <a:pt x="1288" y="133"/>
                    </a:lnTo>
                    <a:lnTo>
                      <a:pt x="1293" y="131"/>
                    </a:lnTo>
                    <a:lnTo>
                      <a:pt x="1299" y="129"/>
                    </a:lnTo>
                    <a:lnTo>
                      <a:pt x="1299" y="129"/>
                    </a:lnTo>
                    <a:lnTo>
                      <a:pt x="1303" y="126"/>
                    </a:lnTo>
                    <a:lnTo>
                      <a:pt x="1304" y="122"/>
                    </a:lnTo>
                    <a:lnTo>
                      <a:pt x="1301" y="118"/>
                    </a:lnTo>
                    <a:lnTo>
                      <a:pt x="1297" y="114"/>
                    </a:lnTo>
                    <a:lnTo>
                      <a:pt x="1291" y="108"/>
                    </a:lnTo>
                    <a:lnTo>
                      <a:pt x="1282" y="103"/>
                    </a:lnTo>
                    <a:lnTo>
                      <a:pt x="1261" y="90"/>
                    </a:lnTo>
                    <a:lnTo>
                      <a:pt x="1210" y="66"/>
                    </a:lnTo>
                    <a:lnTo>
                      <a:pt x="1186" y="54"/>
                    </a:lnTo>
                    <a:lnTo>
                      <a:pt x="1165" y="43"/>
                    </a:lnTo>
                    <a:lnTo>
                      <a:pt x="1165" y="43"/>
                    </a:lnTo>
                    <a:lnTo>
                      <a:pt x="1148" y="30"/>
                    </a:lnTo>
                    <a:lnTo>
                      <a:pt x="1126" y="20"/>
                    </a:lnTo>
                    <a:lnTo>
                      <a:pt x="1115" y="15"/>
                    </a:lnTo>
                    <a:lnTo>
                      <a:pt x="1101" y="11"/>
                    </a:lnTo>
                    <a:lnTo>
                      <a:pt x="1088" y="7"/>
                    </a:lnTo>
                    <a:lnTo>
                      <a:pt x="1073" y="5"/>
                    </a:lnTo>
                    <a:lnTo>
                      <a:pt x="1056" y="2"/>
                    </a:lnTo>
                    <a:lnTo>
                      <a:pt x="1037" y="0"/>
                    </a:lnTo>
                    <a:lnTo>
                      <a:pt x="1018" y="0"/>
                    </a:lnTo>
                    <a:lnTo>
                      <a:pt x="998" y="2"/>
                    </a:lnTo>
                    <a:lnTo>
                      <a:pt x="974" y="5"/>
                    </a:lnTo>
                    <a:lnTo>
                      <a:pt x="950" y="9"/>
                    </a:lnTo>
                    <a:lnTo>
                      <a:pt x="923" y="15"/>
                    </a:lnTo>
                    <a:lnTo>
                      <a:pt x="894" y="22"/>
                    </a:lnTo>
                    <a:lnTo>
                      <a:pt x="894" y="22"/>
                    </a:lnTo>
                    <a:lnTo>
                      <a:pt x="830" y="40"/>
                    </a:lnTo>
                    <a:lnTo>
                      <a:pt x="763" y="58"/>
                    </a:lnTo>
                    <a:lnTo>
                      <a:pt x="695" y="77"/>
                    </a:lnTo>
                    <a:lnTo>
                      <a:pt x="631" y="97"/>
                    </a:lnTo>
                    <a:lnTo>
                      <a:pt x="601" y="107"/>
                    </a:lnTo>
                    <a:lnTo>
                      <a:pt x="574" y="118"/>
                    </a:lnTo>
                    <a:lnTo>
                      <a:pt x="551" y="129"/>
                    </a:lnTo>
                    <a:lnTo>
                      <a:pt x="529" y="139"/>
                    </a:lnTo>
                    <a:lnTo>
                      <a:pt x="513" y="152"/>
                    </a:lnTo>
                    <a:lnTo>
                      <a:pt x="506" y="157"/>
                    </a:lnTo>
                    <a:lnTo>
                      <a:pt x="500" y="164"/>
                    </a:lnTo>
                    <a:lnTo>
                      <a:pt x="496" y="169"/>
                    </a:lnTo>
                    <a:lnTo>
                      <a:pt x="494" y="176"/>
                    </a:lnTo>
                    <a:lnTo>
                      <a:pt x="492" y="183"/>
                    </a:lnTo>
                    <a:lnTo>
                      <a:pt x="492" y="190"/>
                    </a:lnTo>
                    <a:lnTo>
                      <a:pt x="492" y="190"/>
                    </a:lnTo>
                    <a:lnTo>
                      <a:pt x="494" y="204"/>
                    </a:lnTo>
                    <a:lnTo>
                      <a:pt x="494" y="220"/>
                    </a:lnTo>
                    <a:lnTo>
                      <a:pt x="491" y="257"/>
                    </a:lnTo>
                    <a:lnTo>
                      <a:pt x="487" y="299"/>
                    </a:lnTo>
                    <a:lnTo>
                      <a:pt x="480" y="344"/>
                    </a:lnTo>
                    <a:lnTo>
                      <a:pt x="470" y="392"/>
                    </a:lnTo>
                    <a:lnTo>
                      <a:pt x="459" y="441"/>
                    </a:lnTo>
                    <a:lnTo>
                      <a:pt x="446" y="490"/>
                    </a:lnTo>
                    <a:lnTo>
                      <a:pt x="431" y="537"/>
                    </a:lnTo>
                    <a:lnTo>
                      <a:pt x="431" y="537"/>
                    </a:lnTo>
                    <a:lnTo>
                      <a:pt x="417" y="584"/>
                    </a:lnTo>
                    <a:lnTo>
                      <a:pt x="404" y="633"/>
                    </a:lnTo>
                    <a:lnTo>
                      <a:pt x="378" y="732"/>
                    </a:lnTo>
                    <a:lnTo>
                      <a:pt x="365" y="777"/>
                    </a:lnTo>
                    <a:lnTo>
                      <a:pt x="355" y="818"/>
                    </a:lnTo>
                    <a:lnTo>
                      <a:pt x="344" y="854"/>
                    </a:lnTo>
                    <a:lnTo>
                      <a:pt x="338" y="869"/>
                    </a:lnTo>
                    <a:lnTo>
                      <a:pt x="333" y="879"/>
                    </a:lnTo>
                    <a:lnTo>
                      <a:pt x="333" y="879"/>
                    </a:lnTo>
                    <a:lnTo>
                      <a:pt x="316" y="911"/>
                    </a:lnTo>
                    <a:lnTo>
                      <a:pt x="291" y="957"/>
                    </a:lnTo>
                    <a:lnTo>
                      <a:pt x="214" y="1087"/>
                    </a:lnTo>
                    <a:lnTo>
                      <a:pt x="115" y="1254"/>
                    </a:lnTo>
                    <a:lnTo>
                      <a:pt x="0" y="1442"/>
                    </a:lnTo>
                    <a:lnTo>
                      <a:pt x="21" y="1506"/>
                    </a:lnTo>
                    <a:lnTo>
                      <a:pt x="303" y="1506"/>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3" name="Freeform 15"/>
              <p:cNvSpPr/>
              <p:nvPr/>
            </p:nvSpPr>
            <p:spPr bwMode="auto">
              <a:xfrm rot="1800000">
                <a:off x="1418689" y="2711871"/>
                <a:ext cx="244699" cy="161571"/>
              </a:xfrm>
              <a:custGeom>
                <a:avLst/>
                <a:gdLst/>
                <a:ahLst/>
                <a:cxnLst>
                  <a:cxn ang="0">
                    <a:pos x="0" y="197"/>
                  </a:cxn>
                  <a:cxn ang="0">
                    <a:pos x="0" y="197"/>
                  </a:cxn>
                  <a:cxn ang="0">
                    <a:pos x="48" y="159"/>
                  </a:cxn>
                  <a:cxn ang="0">
                    <a:pos x="102" y="118"/>
                  </a:cxn>
                  <a:cxn ang="0">
                    <a:pos x="129" y="98"/>
                  </a:cxn>
                  <a:cxn ang="0">
                    <a:pos x="158" y="79"/>
                  </a:cxn>
                  <a:cxn ang="0">
                    <a:pos x="187" y="61"/>
                  </a:cxn>
                  <a:cxn ang="0">
                    <a:pos x="215" y="45"/>
                  </a:cxn>
                  <a:cxn ang="0">
                    <a:pos x="244" y="30"/>
                  </a:cxn>
                  <a:cxn ang="0">
                    <a:pos x="270" y="17"/>
                  </a:cxn>
                  <a:cxn ang="0">
                    <a:pos x="296" y="8"/>
                  </a:cxn>
                  <a:cxn ang="0">
                    <a:pos x="320" y="2"/>
                  </a:cxn>
                  <a:cxn ang="0">
                    <a:pos x="333" y="1"/>
                  </a:cxn>
                  <a:cxn ang="0">
                    <a:pos x="343" y="0"/>
                  </a:cxn>
                  <a:cxn ang="0">
                    <a:pos x="353" y="0"/>
                  </a:cxn>
                  <a:cxn ang="0">
                    <a:pos x="364" y="1"/>
                  </a:cxn>
                  <a:cxn ang="0">
                    <a:pos x="372" y="4"/>
                  </a:cxn>
                  <a:cxn ang="0">
                    <a:pos x="382" y="7"/>
                  </a:cxn>
                  <a:cxn ang="0">
                    <a:pos x="388" y="12"/>
                  </a:cxn>
                  <a:cxn ang="0">
                    <a:pos x="397" y="17"/>
                  </a:cxn>
                  <a:cxn ang="0">
                    <a:pos x="397" y="17"/>
                  </a:cxn>
                  <a:cxn ang="0">
                    <a:pos x="402" y="24"/>
                  </a:cxn>
                  <a:cxn ang="0">
                    <a:pos x="407" y="31"/>
                  </a:cxn>
                  <a:cxn ang="0">
                    <a:pos x="412" y="38"/>
                  </a:cxn>
                  <a:cxn ang="0">
                    <a:pos x="414" y="45"/>
                  </a:cxn>
                  <a:cxn ang="0">
                    <a:pos x="417" y="53"/>
                  </a:cxn>
                  <a:cxn ang="0">
                    <a:pos x="418" y="60"/>
                  </a:cxn>
                  <a:cxn ang="0">
                    <a:pos x="420" y="68"/>
                  </a:cxn>
                  <a:cxn ang="0">
                    <a:pos x="418" y="76"/>
                  </a:cxn>
                  <a:cxn ang="0">
                    <a:pos x="416" y="92"/>
                  </a:cxn>
                  <a:cxn ang="0">
                    <a:pos x="410" y="109"/>
                  </a:cxn>
                  <a:cxn ang="0">
                    <a:pos x="402" y="125"/>
                  </a:cxn>
                  <a:cxn ang="0">
                    <a:pos x="391" y="143"/>
                  </a:cxn>
                  <a:cxn ang="0">
                    <a:pos x="380" y="161"/>
                  </a:cxn>
                  <a:cxn ang="0">
                    <a:pos x="367" y="177"/>
                  </a:cxn>
                  <a:cxn ang="0">
                    <a:pos x="352" y="195"/>
                  </a:cxn>
                  <a:cxn ang="0">
                    <a:pos x="335" y="211"/>
                  </a:cxn>
                  <a:cxn ang="0">
                    <a:pos x="304" y="244"/>
                  </a:cxn>
                  <a:cxn ang="0">
                    <a:pos x="271" y="275"/>
                  </a:cxn>
                  <a:cxn ang="0">
                    <a:pos x="271" y="275"/>
                  </a:cxn>
                  <a:cxn ang="0">
                    <a:pos x="264" y="268"/>
                  </a:cxn>
                  <a:cxn ang="0">
                    <a:pos x="256" y="260"/>
                  </a:cxn>
                  <a:cxn ang="0">
                    <a:pos x="247" y="253"/>
                  </a:cxn>
                  <a:cxn ang="0">
                    <a:pos x="238" y="249"/>
                  </a:cxn>
                  <a:cxn ang="0">
                    <a:pos x="238" y="249"/>
                  </a:cxn>
                  <a:cxn ang="0">
                    <a:pos x="213" y="234"/>
                  </a:cxn>
                  <a:cxn ang="0">
                    <a:pos x="187" y="221"/>
                  </a:cxn>
                  <a:cxn ang="0">
                    <a:pos x="158" y="210"/>
                  </a:cxn>
                  <a:cxn ang="0">
                    <a:pos x="128" y="199"/>
                  </a:cxn>
                  <a:cxn ang="0">
                    <a:pos x="113" y="195"/>
                  </a:cxn>
                  <a:cxn ang="0">
                    <a:pos x="98" y="192"/>
                  </a:cxn>
                  <a:cxn ang="0">
                    <a:pos x="82" y="189"/>
                  </a:cxn>
                  <a:cxn ang="0">
                    <a:pos x="67" y="189"/>
                  </a:cxn>
                  <a:cxn ang="0">
                    <a:pos x="50" y="189"/>
                  </a:cxn>
                  <a:cxn ang="0">
                    <a:pos x="34" y="191"/>
                  </a:cxn>
                  <a:cxn ang="0">
                    <a:pos x="16" y="193"/>
                  </a:cxn>
                  <a:cxn ang="0">
                    <a:pos x="0" y="197"/>
                  </a:cxn>
                  <a:cxn ang="0">
                    <a:pos x="0" y="197"/>
                  </a:cxn>
                </a:cxnLst>
                <a:rect l="0" t="0" r="r" b="b"/>
                <a:pathLst>
                  <a:path w="420" h="275">
                    <a:moveTo>
                      <a:pt x="0" y="197"/>
                    </a:moveTo>
                    <a:lnTo>
                      <a:pt x="0" y="197"/>
                    </a:lnTo>
                    <a:lnTo>
                      <a:pt x="48" y="159"/>
                    </a:lnTo>
                    <a:lnTo>
                      <a:pt x="102" y="118"/>
                    </a:lnTo>
                    <a:lnTo>
                      <a:pt x="129" y="98"/>
                    </a:lnTo>
                    <a:lnTo>
                      <a:pt x="158" y="79"/>
                    </a:lnTo>
                    <a:lnTo>
                      <a:pt x="187" y="61"/>
                    </a:lnTo>
                    <a:lnTo>
                      <a:pt x="215" y="45"/>
                    </a:lnTo>
                    <a:lnTo>
                      <a:pt x="244" y="30"/>
                    </a:lnTo>
                    <a:lnTo>
                      <a:pt x="270" y="17"/>
                    </a:lnTo>
                    <a:lnTo>
                      <a:pt x="296" y="8"/>
                    </a:lnTo>
                    <a:lnTo>
                      <a:pt x="320" y="2"/>
                    </a:lnTo>
                    <a:lnTo>
                      <a:pt x="333" y="1"/>
                    </a:lnTo>
                    <a:lnTo>
                      <a:pt x="343" y="0"/>
                    </a:lnTo>
                    <a:lnTo>
                      <a:pt x="353" y="0"/>
                    </a:lnTo>
                    <a:lnTo>
                      <a:pt x="364" y="1"/>
                    </a:lnTo>
                    <a:lnTo>
                      <a:pt x="372" y="4"/>
                    </a:lnTo>
                    <a:lnTo>
                      <a:pt x="382" y="7"/>
                    </a:lnTo>
                    <a:lnTo>
                      <a:pt x="388" y="12"/>
                    </a:lnTo>
                    <a:lnTo>
                      <a:pt x="397" y="17"/>
                    </a:lnTo>
                    <a:lnTo>
                      <a:pt x="397" y="17"/>
                    </a:lnTo>
                    <a:lnTo>
                      <a:pt x="402" y="24"/>
                    </a:lnTo>
                    <a:lnTo>
                      <a:pt x="407" y="31"/>
                    </a:lnTo>
                    <a:lnTo>
                      <a:pt x="412" y="38"/>
                    </a:lnTo>
                    <a:lnTo>
                      <a:pt x="414" y="45"/>
                    </a:lnTo>
                    <a:lnTo>
                      <a:pt x="417" y="53"/>
                    </a:lnTo>
                    <a:lnTo>
                      <a:pt x="418" y="60"/>
                    </a:lnTo>
                    <a:lnTo>
                      <a:pt x="420" y="68"/>
                    </a:lnTo>
                    <a:lnTo>
                      <a:pt x="418" y="76"/>
                    </a:lnTo>
                    <a:lnTo>
                      <a:pt x="416" y="92"/>
                    </a:lnTo>
                    <a:lnTo>
                      <a:pt x="410" y="109"/>
                    </a:lnTo>
                    <a:lnTo>
                      <a:pt x="402" y="125"/>
                    </a:lnTo>
                    <a:lnTo>
                      <a:pt x="391" y="143"/>
                    </a:lnTo>
                    <a:lnTo>
                      <a:pt x="380" y="161"/>
                    </a:lnTo>
                    <a:lnTo>
                      <a:pt x="367" y="177"/>
                    </a:lnTo>
                    <a:lnTo>
                      <a:pt x="352" y="195"/>
                    </a:lnTo>
                    <a:lnTo>
                      <a:pt x="335" y="211"/>
                    </a:lnTo>
                    <a:lnTo>
                      <a:pt x="304" y="244"/>
                    </a:lnTo>
                    <a:lnTo>
                      <a:pt x="271" y="275"/>
                    </a:lnTo>
                    <a:lnTo>
                      <a:pt x="271" y="275"/>
                    </a:lnTo>
                    <a:lnTo>
                      <a:pt x="264" y="268"/>
                    </a:lnTo>
                    <a:lnTo>
                      <a:pt x="256" y="260"/>
                    </a:lnTo>
                    <a:lnTo>
                      <a:pt x="247" y="253"/>
                    </a:lnTo>
                    <a:lnTo>
                      <a:pt x="238" y="249"/>
                    </a:lnTo>
                    <a:lnTo>
                      <a:pt x="238" y="249"/>
                    </a:lnTo>
                    <a:lnTo>
                      <a:pt x="213" y="234"/>
                    </a:lnTo>
                    <a:lnTo>
                      <a:pt x="187" y="221"/>
                    </a:lnTo>
                    <a:lnTo>
                      <a:pt x="158" y="210"/>
                    </a:lnTo>
                    <a:lnTo>
                      <a:pt x="128" y="199"/>
                    </a:lnTo>
                    <a:lnTo>
                      <a:pt x="113" y="195"/>
                    </a:lnTo>
                    <a:lnTo>
                      <a:pt x="98" y="192"/>
                    </a:lnTo>
                    <a:lnTo>
                      <a:pt x="82" y="189"/>
                    </a:lnTo>
                    <a:lnTo>
                      <a:pt x="67" y="189"/>
                    </a:lnTo>
                    <a:lnTo>
                      <a:pt x="50" y="189"/>
                    </a:lnTo>
                    <a:lnTo>
                      <a:pt x="34" y="191"/>
                    </a:lnTo>
                    <a:lnTo>
                      <a:pt x="16" y="193"/>
                    </a:lnTo>
                    <a:lnTo>
                      <a:pt x="0" y="197"/>
                    </a:lnTo>
                    <a:lnTo>
                      <a:pt x="0" y="19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4" name="Freeform 16"/>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5" name="Freeform 17"/>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6" name="Freeform 18"/>
              <p:cNvSpPr/>
              <p:nvPr/>
            </p:nvSpPr>
            <p:spPr bwMode="auto">
              <a:xfrm rot="1800000">
                <a:off x="727012" y="2888206"/>
                <a:ext cx="243527" cy="162742"/>
              </a:xfrm>
              <a:custGeom>
                <a:avLst/>
                <a:gdLst/>
                <a:ahLst/>
                <a:cxnLst>
                  <a:cxn ang="0">
                    <a:pos x="416" y="164"/>
                  </a:cxn>
                  <a:cxn ang="0">
                    <a:pos x="402" y="173"/>
                  </a:cxn>
                  <a:cxn ang="0">
                    <a:pos x="383" y="177"/>
                  </a:cxn>
                  <a:cxn ang="0">
                    <a:pos x="359" y="176"/>
                  </a:cxn>
                  <a:cxn ang="0">
                    <a:pos x="303" y="164"/>
                  </a:cxn>
                  <a:cxn ang="0">
                    <a:pos x="239" y="140"/>
                  </a:cxn>
                  <a:cxn ang="0">
                    <a:pos x="176" y="109"/>
                  </a:cxn>
                  <a:cxn ang="0">
                    <a:pos x="119" y="76"/>
                  </a:cxn>
                  <a:cxn ang="0">
                    <a:pos x="78" y="46"/>
                  </a:cxn>
                  <a:cxn ang="0">
                    <a:pos x="60" y="27"/>
                  </a:cxn>
                  <a:cxn ang="0">
                    <a:pos x="56" y="19"/>
                  </a:cxn>
                  <a:cxn ang="0">
                    <a:pos x="58" y="15"/>
                  </a:cxn>
                  <a:cxn ang="0">
                    <a:pos x="60" y="4"/>
                  </a:cxn>
                  <a:cxn ang="0">
                    <a:pos x="56" y="0"/>
                  </a:cxn>
                  <a:cxn ang="0">
                    <a:pos x="45" y="3"/>
                  </a:cxn>
                  <a:cxn ang="0">
                    <a:pos x="33" y="12"/>
                  </a:cxn>
                  <a:cxn ang="0">
                    <a:pos x="19" y="29"/>
                  </a:cxn>
                  <a:cxn ang="0">
                    <a:pos x="7" y="52"/>
                  </a:cxn>
                  <a:cxn ang="0">
                    <a:pos x="0" y="83"/>
                  </a:cxn>
                  <a:cxn ang="0">
                    <a:pos x="2" y="121"/>
                  </a:cxn>
                  <a:cxn ang="0">
                    <a:pos x="3" y="132"/>
                  </a:cxn>
                  <a:cxn ang="0">
                    <a:pos x="14" y="154"/>
                  </a:cxn>
                  <a:cxn ang="0">
                    <a:pos x="29" y="176"/>
                  </a:cxn>
                  <a:cxn ang="0">
                    <a:pos x="51" y="196"/>
                  </a:cxn>
                  <a:cxn ang="0">
                    <a:pos x="78" y="217"/>
                  </a:cxn>
                  <a:cxn ang="0">
                    <a:pos x="108" y="236"/>
                  </a:cxn>
                  <a:cxn ang="0">
                    <a:pos x="141" y="251"/>
                  </a:cxn>
                  <a:cxn ang="0">
                    <a:pos x="176" y="264"/>
                  </a:cxn>
                  <a:cxn ang="0">
                    <a:pos x="212" y="274"/>
                  </a:cxn>
                  <a:cxn ang="0">
                    <a:pos x="247" y="278"/>
                  </a:cxn>
                  <a:cxn ang="0">
                    <a:pos x="281" y="278"/>
                  </a:cxn>
                  <a:cxn ang="0">
                    <a:pos x="315" y="273"/>
                  </a:cxn>
                  <a:cxn ang="0">
                    <a:pos x="345" y="262"/>
                  </a:cxn>
                  <a:cxn ang="0">
                    <a:pos x="371" y="243"/>
                  </a:cxn>
                  <a:cxn ang="0">
                    <a:pos x="394" y="217"/>
                  </a:cxn>
                  <a:cxn ang="0">
                    <a:pos x="411" y="184"/>
                  </a:cxn>
                  <a:cxn ang="0">
                    <a:pos x="416" y="164"/>
                  </a:cxn>
                </a:cxnLst>
                <a:rect l="0" t="0" r="r" b="b"/>
                <a:pathLst>
                  <a:path w="416" h="279">
                    <a:moveTo>
                      <a:pt x="416" y="164"/>
                    </a:moveTo>
                    <a:lnTo>
                      <a:pt x="416" y="164"/>
                    </a:lnTo>
                    <a:lnTo>
                      <a:pt x="409" y="169"/>
                    </a:lnTo>
                    <a:lnTo>
                      <a:pt x="402" y="173"/>
                    </a:lnTo>
                    <a:lnTo>
                      <a:pt x="393" y="176"/>
                    </a:lnTo>
                    <a:lnTo>
                      <a:pt x="383" y="177"/>
                    </a:lnTo>
                    <a:lnTo>
                      <a:pt x="371" y="177"/>
                    </a:lnTo>
                    <a:lnTo>
                      <a:pt x="359" y="176"/>
                    </a:lnTo>
                    <a:lnTo>
                      <a:pt x="333" y="172"/>
                    </a:lnTo>
                    <a:lnTo>
                      <a:pt x="303" y="164"/>
                    </a:lnTo>
                    <a:lnTo>
                      <a:pt x="272" y="153"/>
                    </a:lnTo>
                    <a:lnTo>
                      <a:pt x="239" y="140"/>
                    </a:lnTo>
                    <a:lnTo>
                      <a:pt x="208" y="125"/>
                    </a:lnTo>
                    <a:lnTo>
                      <a:pt x="176" y="109"/>
                    </a:lnTo>
                    <a:lnTo>
                      <a:pt x="146" y="93"/>
                    </a:lnTo>
                    <a:lnTo>
                      <a:pt x="119" y="76"/>
                    </a:lnTo>
                    <a:lnTo>
                      <a:pt x="96" y="61"/>
                    </a:lnTo>
                    <a:lnTo>
                      <a:pt x="78" y="46"/>
                    </a:lnTo>
                    <a:lnTo>
                      <a:pt x="64" y="34"/>
                    </a:lnTo>
                    <a:lnTo>
                      <a:pt x="60" y="27"/>
                    </a:lnTo>
                    <a:lnTo>
                      <a:pt x="58" y="23"/>
                    </a:lnTo>
                    <a:lnTo>
                      <a:pt x="56" y="19"/>
                    </a:lnTo>
                    <a:lnTo>
                      <a:pt x="58" y="15"/>
                    </a:lnTo>
                    <a:lnTo>
                      <a:pt x="58" y="15"/>
                    </a:lnTo>
                    <a:lnTo>
                      <a:pt x="60" y="8"/>
                    </a:lnTo>
                    <a:lnTo>
                      <a:pt x="60" y="4"/>
                    </a:lnTo>
                    <a:lnTo>
                      <a:pt x="59" y="1"/>
                    </a:lnTo>
                    <a:lnTo>
                      <a:pt x="56" y="0"/>
                    </a:lnTo>
                    <a:lnTo>
                      <a:pt x="51" y="0"/>
                    </a:lnTo>
                    <a:lnTo>
                      <a:pt x="45" y="3"/>
                    </a:lnTo>
                    <a:lnTo>
                      <a:pt x="40" y="7"/>
                    </a:lnTo>
                    <a:lnTo>
                      <a:pt x="33" y="12"/>
                    </a:lnTo>
                    <a:lnTo>
                      <a:pt x="26" y="19"/>
                    </a:lnTo>
                    <a:lnTo>
                      <a:pt x="19" y="29"/>
                    </a:lnTo>
                    <a:lnTo>
                      <a:pt x="13" y="40"/>
                    </a:lnTo>
                    <a:lnTo>
                      <a:pt x="7" y="52"/>
                    </a:lnTo>
                    <a:lnTo>
                      <a:pt x="3" y="67"/>
                    </a:lnTo>
                    <a:lnTo>
                      <a:pt x="0" y="83"/>
                    </a:lnTo>
                    <a:lnTo>
                      <a:pt x="0" y="101"/>
                    </a:lnTo>
                    <a:lnTo>
                      <a:pt x="2" y="121"/>
                    </a:lnTo>
                    <a:lnTo>
                      <a:pt x="2" y="121"/>
                    </a:lnTo>
                    <a:lnTo>
                      <a:pt x="3" y="132"/>
                    </a:lnTo>
                    <a:lnTo>
                      <a:pt x="7" y="143"/>
                    </a:lnTo>
                    <a:lnTo>
                      <a:pt x="14" y="154"/>
                    </a:lnTo>
                    <a:lnTo>
                      <a:pt x="21" y="165"/>
                    </a:lnTo>
                    <a:lnTo>
                      <a:pt x="29" y="176"/>
                    </a:lnTo>
                    <a:lnTo>
                      <a:pt x="40" y="187"/>
                    </a:lnTo>
                    <a:lnTo>
                      <a:pt x="51" y="196"/>
                    </a:lnTo>
                    <a:lnTo>
                      <a:pt x="64" y="207"/>
                    </a:lnTo>
                    <a:lnTo>
                      <a:pt x="78" y="217"/>
                    </a:lnTo>
                    <a:lnTo>
                      <a:pt x="93" y="226"/>
                    </a:lnTo>
                    <a:lnTo>
                      <a:pt x="108" y="236"/>
                    </a:lnTo>
                    <a:lnTo>
                      <a:pt x="124" y="244"/>
                    </a:lnTo>
                    <a:lnTo>
                      <a:pt x="141" y="251"/>
                    </a:lnTo>
                    <a:lnTo>
                      <a:pt x="158" y="258"/>
                    </a:lnTo>
                    <a:lnTo>
                      <a:pt x="176" y="264"/>
                    </a:lnTo>
                    <a:lnTo>
                      <a:pt x="194" y="270"/>
                    </a:lnTo>
                    <a:lnTo>
                      <a:pt x="212" y="274"/>
                    </a:lnTo>
                    <a:lnTo>
                      <a:pt x="229" y="277"/>
                    </a:lnTo>
                    <a:lnTo>
                      <a:pt x="247" y="278"/>
                    </a:lnTo>
                    <a:lnTo>
                      <a:pt x="265" y="279"/>
                    </a:lnTo>
                    <a:lnTo>
                      <a:pt x="281" y="278"/>
                    </a:lnTo>
                    <a:lnTo>
                      <a:pt x="299" y="277"/>
                    </a:lnTo>
                    <a:lnTo>
                      <a:pt x="315" y="273"/>
                    </a:lnTo>
                    <a:lnTo>
                      <a:pt x="330" y="269"/>
                    </a:lnTo>
                    <a:lnTo>
                      <a:pt x="345" y="262"/>
                    </a:lnTo>
                    <a:lnTo>
                      <a:pt x="359" y="254"/>
                    </a:lnTo>
                    <a:lnTo>
                      <a:pt x="371" y="243"/>
                    </a:lnTo>
                    <a:lnTo>
                      <a:pt x="383" y="232"/>
                    </a:lnTo>
                    <a:lnTo>
                      <a:pt x="394" y="217"/>
                    </a:lnTo>
                    <a:lnTo>
                      <a:pt x="402" y="202"/>
                    </a:lnTo>
                    <a:lnTo>
                      <a:pt x="411" y="184"/>
                    </a:lnTo>
                    <a:lnTo>
                      <a:pt x="416" y="164"/>
                    </a:lnTo>
                    <a:lnTo>
                      <a:pt x="416" y="164"/>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7" name="Freeform 19"/>
              <p:cNvSpPr/>
              <p:nvPr/>
            </p:nvSpPr>
            <p:spPr bwMode="auto">
              <a:xfrm rot="1800000">
                <a:off x="617512" y="2853263"/>
                <a:ext cx="362950" cy="222453"/>
              </a:xfrm>
              <a:custGeom>
                <a:avLst/>
                <a:gdLst/>
                <a:ahLst/>
                <a:cxnLst>
                  <a:cxn ang="0">
                    <a:pos x="593" y="358"/>
                  </a:cxn>
                  <a:cxn ang="0">
                    <a:pos x="593" y="358"/>
                  </a:cxn>
                  <a:cxn ang="0">
                    <a:pos x="597" y="357"/>
                  </a:cxn>
                  <a:cxn ang="0">
                    <a:pos x="600" y="354"/>
                  </a:cxn>
                  <a:cxn ang="0">
                    <a:pos x="607" y="345"/>
                  </a:cxn>
                  <a:cxn ang="0">
                    <a:pos x="611" y="334"/>
                  </a:cxn>
                  <a:cxn ang="0">
                    <a:pos x="615" y="323"/>
                  </a:cxn>
                  <a:cxn ang="0">
                    <a:pos x="620" y="303"/>
                  </a:cxn>
                  <a:cxn ang="0">
                    <a:pos x="622" y="293"/>
                  </a:cxn>
                  <a:cxn ang="0">
                    <a:pos x="622" y="293"/>
                  </a:cxn>
                  <a:cxn ang="0">
                    <a:pos x="605" y="281"/>
                  </a:cxn>
                  <a:cxn ang="0">
                    <a:pos x="585" y="266"/>
                  </a:cxn>
                  <a:cxn ang="0">
                    <a:pos x="556" y="248"/>
                  </a:cxn>
                  <a:cxn ang="0">
                    <a:pos x="525" y="229"/>
                  </a:cxn>
                  <a:cxn ang="0">
                    <a:pos x="447" y="187"/>
                  </a:cxn>
                  <a:cxn ang="0">
                    <a:pos x="360" y="142"/>
                  </a:cxn>
                  <a:cxn ang="0">
                    <a:pos x="266" y="98"/>
                  </a:cxn>
                  <a:cxn ang="0">
                    <a:pos x="175" y="59"/>
                  </a:cxn>
                  <a:cxn ang="0">
                    <a:pos x="131" y="40"/>
                  </a:cxn>
                  <a:cxn ang="0">
                    <a:pos x="90" y="25"/>
                  </a:cxn>
                  <a:cxn ang="0">
                    <a:pos x="53" y="11"/>
                  </a:cxn>
                  <a:cxn ang="0">
                    <a:pos x="19" y="0"/>
                  </a:cxn>
                  <a:cxn ang="0">
                    <a:pos x="19" y="0"/>
                  </a:cxn>
                  <a:cxn ang="0">
                    <a:pos x="14" y="8"/>
                  </a:cxn>
                  <a:cxn ang="0">
                    <a:pos x="10" y="18"/>
                  </a:cxn>
                  <a:cxn ang="0">
                    <a:pos x="4" y="31"/>
                  </a:cxn>
                  <a:cxn ang="0">
                    <a:pos x="2" y="49"/>
                  </a:cxn>
                  <a:cxn ang="0">
                    <a:pos x="0" y="59"/>
                  </a:cxn>
                  <a:cxn ang="0">
                    <a:pos x="0" y="70"/>
                  </a:cxn>
                  <a:cxn ang="0">
                    <a:pos x="2" y="80"/>
                  </a:cxn>
                  <a:cxn ang="0">
                    <a:pos x="3" y="93"/>
                  </a:cxn>
                  <a:cxn ang="0">
                    <a:pos x="7" y="106"/>
                  </a:cxn>
                  <a:cxn ang="0">
                    <a:pos x="11" y="120"/>
                  </a:cxn>
                  <a:cxn ang="0">
                    <a:pos x="11" y="120"/>
                  </a:cxn>
                  <a:cxn ang="0">
                    <a:pos x="15" y="128"/>
                  </a:cxn>
                  <a:cxn ang="0">
                    <a:pos x="21" y="138"/>
                  </a:cxn>
                  <a:cxn ang="0">
                    <a:pos x="29" y="147"/>
                  </a:cxn>
                  <a:cxn ang="0">
                    <a:pos x="40" y="157"/>
                  </a:cxn>
                  <a:cxn ang="0">
                    <a:pos x="64" y="180"/>
                  </a:cxn>
                  <a:cxn ang="0">
                    <a:pos x="97" y="204"/>
                  </a:cxn>
                  <a:cxn ang="0">
                    <a:pos x="134" y="229"/>
                  </a:cxn>
                  <a:cxn ang="0">
                    <a:pos x="176" y="255"/>
                  </a:cxn>
                  <a:cxn ang="0">
                    <a:pos x="220" y="281"/>
                  </a:cxn>
                  <a:cxn ang="0">
                    <a:pos x="267" y="304"/>
                  </a:cxn>
                  <a:cxn ang="0">
                    <a:pos x="315" y="327"/>
                  </a:cxn>
                  <a:cxn ang="0">
                    <a:pos x="363" y="346"/>
                  </a:cxn>
                  <a:cxn ang="0">
                    <a:pos x="386" y="354"/>
                  </a:cxn>
                  <a:cxn ang="0">
                    <a:pos x="409" y="361"/>
                  </a:cxn>
                  <a:cxn ang="0">
                    <a:pos x="432" y="368"/>
                  </a:cxn>
                  <a:cxn ang="0">
                    <a:pos x="454" y="372"/>
                  </a:cxn>
                  <a:cxn ang="0">
                    <a:pos x="476" y="376"/>
                  </a:cxn>
                  <a:cxn ang="0">
                    <a:pos x="496" y="379"/>
                  </a:cxn>
                  <a:cxn ang="0">
                    <a:pos x="515" y="380"/>
                  </a:cxn>
                  <a:cxn ang="0">
                    <a:pos x="534" y="379"/>
                  </a:cxn>
                  <a:cxn ang="0">
                    <a:pos x="551" y="378"/>
                  </a:cxn>
                  <a:cxn ang="0">
                    <a:pos x="567" y="373"/>
                  </a:cxn>
                  <a:cxn ang="0">
                    <a:pos x="581" y="367"/>
                  </a:cxn>
                  <a:cxn ang="0">
                    <a:pos x="593" y="358"/>
                  </a:cxn>
                  <a:cxn ang="0">
                    <a:pos x="593" y="358"/>
                  </a:cxn>
                </a:cxnLst>
                <a:rect l="0" t="0" r="r" b="b"/>
                <a:pathLst>
                  <a:path w="622" h="380">
                    <a:moveTo>
                      <a:pt x="593" y="358"/>
                    </a:moveTo>
                    <a:lnTo>
                      <a:pt x="593" y="358"/>
                    </a:lnTo>
                    <a:lnTo>
                      <a:pt x="597" y="357"/>
                    </a:lnTo>
                    <a:lnTo>
                      <a:pt x="600" y="354"/>
                    </a:lnTo>
                    <a:lnTo>
                      <a:pt x="607" y="345"/>
                    </a:lnTo>
                    <a:lnTo>
                      <a:pt x="611" y="334"/>
                    </a:lnTo>
                    <a:lnTo>
                      <a:pt x="615" y="323"/>
                    </a:lnTo>
                    <a:lnTo>
                      <a:pt x="620" y="303"/>
                    </a:lnTo>
                    <a:lnTo>
                      <a:pt x="622" y="293"/>
                    </a:lnTo>
                    <a:lnTo>
                      <a:pt x="622" y="293"/>
                    </a:lnTo>
                    <a:lnTo>
                      <a:pt x="605" y="281"/>
                    </a:lnTo>
                    <a:lnTo>
                      <a:pt x="585" y="266"/>
                    </a:lnTo>
                    <a:lnTo>
                      <a:pt x="556" y="248"/>
                    </a:lnTo>
                    <a:lnTo>
                      <a:pt x="525" y="229"/>
                    </a:lnTo>
                    <a:lnTo>
                      <a:pt x="447" y="187"/>
                    </a:lnTo>
                    <a:lnTo>
                      <a:pt x="360" y="142"/>
                    </a:lnTo>
                    <a:lnTo>
                      <a:pt x="266" y="98"/>
                    </a:lnTo>
                    <a:lnTo>
                      <a:pt x="175" y="59"/>
                    </a:lnTo>
                    <a:lnTo>
                      <a:pt x="131" y="40"/>
                    </a:lnTo>
                    <a:lnTo>
                      <a:pt x="90" y="25"/>
                    </a:lnTo>
                    <a:lnTo>
                      <a:pt x="53" y="11"/>
                    </a:lnTo>
                    <a:lnTo>
                      <a:pt x="19" y="0"/>
                    </a:lnTo>
                    <a:lnTo>
                      <a:pt x="19" y="0"/>
                    </a:lnTo>
                    <a:lnTo>
                      <a:pt x="14" y="8"/>
                    </a:lnTo>
                    <a:lnTo>
                      <a:pt x="10" y="18"/>
                    </a:lnTo>
                    <a:lnTo>
                      <a:pt x="4" y="31"/>
                    </a:lnTo>
                    <a:lnTo>
                      <a:pt x="2" y="49"/>
                    </a:lnTo>
                    <a:lnTo>
                      <a:pt x="0" y="59"/>
                    </a:lnTo>
                    <a:lnTo>
                      <a:pt x="0" y="70"/>
                    </a:lnTo>
                    <a:lnTo>
                      <a:pt x="2" y="80"/>
                    </a:lnTo>
                    <a:lnTo>
                      <a:pt x="3" y="93"/>
                    </a:lnTo>
                    <a:lnTo>
                      <a:pt x="7" y="106"/>
                    </a:lnTo>
                    <a:lnTo>
                      <a:pt x="11" y="120"/>
                    </a:lnTo>
                    <a:lnTo>
                      <a:pt x="11" y="120"/>
                    </a:lnTo>
                    <a:lnTo>
                      <a:pt x="15" y="128"/>
                    </a:lnTo>
                    <a:lnTo>
                      <a:pt x="21" y="138"/>
                    </a:lnTo>
                    <a:lnTo>
                      <a:pt x="29" y="147"/>
                    </a:lnTo>
                    <a:lnTo>
                      <a:pt x="40" y="157"/>
                    </a:lnTo>
                    <a:lnTo>
                      <a:pt x="64" y="180"/>
                    </a:lnTo>
                    <a:lnTo>
                      <a:pt x="97" y="204"/>
                    </a:lnTo>
                    <a:lnTo>
                      <a:pt x="134" y="229"/>
                    </a:lnTo>
                    <a:lnTo>
                      <a:pt x="176" y="255"/>
                    </a:lnTo>
                    <a:lnTo>
                      <a:pt x="220" y="281"/>
                    </a:lnTo>
                    <a:lnTo>
                      <a:pt x="267" y="304"/>
                    </a:lnTo>
                    <a:lnTo>
                      <a:pt x="315" y="327"/>
                    </a:lnTo>
                    <a:lnTo>
                      <a:pt x="363" y="346"/>
                    </a:lnTo>
                    <a:lnTo>
                      <a:pt x="386" y="354"/>
                    </a:lnTo>
                    <a:lnTo>
                      <a:pt x="409" y="361"/>
                    </a:lnTo>
                    <a:lnTo>
                      <a:pt x="432" y="368"/>
                    </a:lnTo>
                    <a:lnTo>
                      <a:pt x="454" y="372"/>
                    </a:lnTo>
                    <a:lnTo>
                      <a:pt x="476" y="376"/>
                    </a:lnTo>
                    <a:lnTo>
                      <a:pt x="496" y="379"/>
                    </a:lnTo>
                    <a:lnTo>
                      <a:pt x="515" y="380"/>
                    </a:lnTo>
                    <a:lnTo>
                      <a:pt x="534" y="379"/>
                    </a:lnTo>
                    <a:lnTo>
                      <a:pt x="551" y="378"/>
                    </a:lnTo>
                    <a:lnTo>
                      <a:pt x="567" y="373"/>
                    </a:lnTo>
                    <a:lnTo>
                      <a:pt x="581" y="367"/>
                    </a:lnTo>
                    <a:lnTo>
                      <a:pt x="593" y="358"/>
                    </a:lnTo>
                    <a:lnTo>
                      <a:pt x="593" y="358"/>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8" name="Freeform 20"/>
              <p:cNvSpPr/>
              <p:nvPr/>
            </p:nvSpPr>
            <p:spPr bwMode="auto">
              <a:xfrm rot="1800000">
                <a:off x="546110" y="2845526"/>
                <a:ext cx="413295" cy="292701"/>
              </a:xfrm>
              <a:custGeom>
                <a:avLst/>
                <a:gdLst/>
                <a:ahLst/>
                <a:cxnLst>
                  <a:cxn ang="0">
                    <a:pos x="635" y="498"/>
                  </a:cxn>
                  <a:cxn ang="0">
                    <a:pos x="635" y="498"/>
                  </a:cxn>
                  <a:cxn ang="0">
                    <a:pos x="659" y="446"/>
                  </a:cxn>
                  <a:cxn ang="0">
                    <a:pos x="679" y="400"/>
                  </a:cxn>
                  <a:cxn ang="0">
                    <a:pos x="692" y="366"/>
                  </a:cxn>
                  <a:cxn ang="0">
                    <a:pos x="703" y="343"/>
                  </a:cxn>
                  <a:cxn ang="0">
                    <a:pos x="703" y="343"/>
                  </a:cxn>
                  <a:cxn ang="0">
                    <a:pos x="704" y="337"/>
                  </a:cxn>
                  <a:cxn ang="0">
                    <a:pos x="706" y="331"/>
                  </a:cxn>
                  <a:cxn ang="0">
                    <a:pos x="704" y="324"/>
                  </a:cxn>
                  <a:cxn ang="0">
                    <a:pos x="702" y="318"/>
                  </a:cxn>
                  <a:cxn ang="0">
                    <a:pos x="698" y="312"/>
                  </a:cxn>
                  <a:cxn ang="0">
                    <a:pos x="692" y="306"/>
                  </a:cxn>
                  <a:cxn ang="0">
                    <a:pos x="676" y="293"/>
                  </a:cxn>
                  <a:cxn ang="0">
                    <a:pos x="654" y="278"/>
                  </a:cxn>
                  <a:cxn ang="0">
                    <a:pos x="627" y="263"/>
                  </a:cxn>
                  <a:cxn ang="0">
                    <a:pos x="560" y="223"/>
                  </a:cxn>
                  <a:cxn ang="0">
                    <a:pos x="560" y="223"/>
                  </a:cxn>
                  <a:cxn ang="0">
                    <a:pos x="512" y="198"/>
                  </a:cxn>
                  <a:cxn ang="0">
                    <a:pos x="448" y="166"/>
                  </a:cxn>
                  <a:cxn ang="0">
                    <a:pos x="375" y="130"/>
                  </a:cxn>
                  <a:cxn ang="0">
                    <a:pos x="300" y="94"/>
                  </a:cxn>
                  <a:cxn ang="0">
                    <a:pos x="162" y="31"/>
                  </a:cxn>
                  <a:cxn ang="0">
                    <a:pos x="114" y="10"/>
                  </a:cxn>
                  <a:cxn ang="0">
                    <a:pos x="87" y="0"/>
                  </a:cxn>
                  <a:cxn ang="0">
                    <a:pos x="87" y="0"/>
                  </a:cxn>
                  <a:cxn ang="0">
                    <a:pos x="0" y="155"/>
                  </a:cxn>
                  <a:cxn ang="0">
                    <a:pos x="0" y="498"/>
                  </a:cxn>
                  <a:cxn ang="0">
                    <a:pos x="635" y="498"/>
                  </a:cxn>
                </a:cxnLst>
                <a:rect l="0" t="0" r="r" b="b"/>
                <a:pathLst>
                  <a:path w="706" h="498">
                    <a:moveTo>
                      <a:pt x="635" y="498"/>
                    </a:moveTo>
                    <a:lnTo>
                      <a:pt x="635" y="498"/>
                    </a:lnTo>
                    <a:lnTo>
                      <a:pt x="659" y="446"/>
                    </a:lnTo>
                    <a:lnTo>
                      <a:pt x="679" y="400"/>
                    </a:lnTo>
                    <a:lnTo>
                      <a:pt x="692" y="366"/>
                    </a:lnTo>
                    <a:lnTo>
                      <a:pt x="703" y="343"/>
                    </a:lnTo>
                    <a:lnTo>
                      <a:pt x="703" y="343"/>
                    </a:lnTo>
                    <a:lnTo>
                      <a:pt x="704" y="337"/>
                    </a:lnTo>
                    <a:lnTo>
                      <a:pt x="706" y="331"/>
                    </a:lnTo>
                    <a:lnTo>
                      <a:pt x="704" y="324"/>
                    </a:lnTo>
                    <a:lnTo>
                      <a:pt x="702" y="318"/>
                    </a:lnTo>
                    <a:lnTo>
                      <a:pt x="698" y="312"/>
                    </a:lnTo>
                    <a:lnTo>
                      <a:pt x="692" y="306"/>
                    </a:lnTo>
                    <a:lnTo>
                      <a:pt x="676" y="293"/>
                    </a:lnTo>
                    <a:lnTo>
                      <a:pt x="654" y="278"/>
                    </a:lnTo>
                    <a:lnTo>
                      <a:pt x="627" y="263"/>
                    </a:lnTo>
                    <a:lnTo>
                      <a:pt x="560" y="223"/>
                    </a:lnTo>
                    <a:lnTo>
                      <a:pt x="560" y="223"/>
                    </a:lnTo>
                    <a:lnTo>
                      <a:pt x="512" y="198"/>
                    </a:lnTo>
                    <a:lnTo>
                      <a:pt x="448" y="166"/>
                    </a:lnTo>
                    <a:lnTo>
                      <a:pt x="375" y="130"/>
                    </a:lnTo>
                    <a:lnTo>
                      <a:pt x="300" y="94"/>
                    </a:lnTo>
                    <a:lnTo>
                      <a:pt x="162" y="31"/>
                    </a:lnTo>
                    <a:lnTo>
                      <a:pt x="114" y="10"/>
                    </a:lnTo>
                    <a:lnTo>
                      <a:pt x="87" y="0"/>
                    </a:lnTo>
                    <a:lnTo>
                      <a:pt x="87" y="0"/>
                    </a:lnTo>
                    <a:lnTo>
                      <a:pt x="0" y="155"/>
                    </a:lnTo>
                    <a:lnTo>
                      <a:pt x="0" y="498"/>
                    </a:lnTo>
                    <a:lnTo>
                      <a:pt x="635" y="49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9" name="Freeform 21"/>
              <p:cNvSpPr/>
              <p:nvPr/>
            </p:nvSpPr>
            <p:spPr bwMode="auto">
              <a:xfrm rot="1800000">
                <a:off x="543090" y="2856799"/>
                <a:ext cx="401587" cy="277480"/>
              </a:xfrm>
              <a:custGeom>
                <a:avLst/>
                <a:gdLst/>
                <a:ahLst/>
                <a:cxnLst>
                  <a:cxn ang="0">
                    <a:pos x="614" y="473"/>
                  </a:cxn>
                  <a:cxn ang="0">
                    <a:pos x="614" y="473"/>
                  </a:cxn>
                  <a:cxn ang="0">
                    <a:pos x="654" y="386"/>
                  </a:cxn>
                  <a:cxn ang="0">
                    <a:pos x="670" y="349"/>
                  </a:cxn>
                  <a:cxn ang="0">
                    <a:pos x="681" y="325"/>
                  </a:cxn>
                  <a:cxn ang="0">
                    <a:pos x="681" y="325"/>
                  </a:cxn>
                  <a:cxn ang="0">
                    <a:pos x="684" y="319"/>
                  </a:cxn>
                  <a:cxn ang="0">
                    <a:pos x="685" y="314"/>
                  </a:cxn>
                  <a:cxn ang="0">
                    <a:pos x="684" y="307"/>
                  </a:cxn>
                  <a:cxn ang="0">
                    <a:pos x="681" y="302"/>
                  </a:cxn>
                  <a:cxn ang="0">
                    <a:pos x="677" y="296"/>
                  </a:cxn>
                  <a:cxn ang="0">
                    <a:pos x="672" y="289"/>
                  </a:cxn>
                  <a:cxn ang="0">
                    <a:pos x="657" y="277"/>
                  </a:cxn>
                  <a:cxn ang="0">
                    <a:pos x="636" y="263"/>
                  </a:cxn>
                  <a:cxn ang="0">
                    <a:pos x="610" y="248"/>
                  </a:cxn>
                  <a:cxn ang="0">
                    <a:pos x="546" y="212"/>
                  </a:cxn>
                  <a:cxn ang="0">
                    <a:pos x="546" y="212"/>
                  </a:cxn>
                  <a:cxn ang="0">
                    <a:pos x="501" y="187"/>
                  </a:cxn>
                  <a:cxn ang="0">
                    <a:pos x="440" y="157"/>
                  </a:cxn>
                  <a:cxn ang="0">
                    <a:pos x="300" y="89"/>
                  </a:cxn>
                  <a:cxn ang="0">
                    <a:pos x="170" y="29"/>
                  </a:cxn>
                  <a:cxn ang="0">
                    <a:pos x="124" y="10"/>
                  </a:cxn>
                  <a:cxn ang="0">
                    <a:pos x="99" y="0"/>
                  </a:cxn>
                  <a:cxn ang="0">
                    <a:pos x="99" y="0"/>
                  </a:cxn>
                  <a:cxn ang="0">
                    <a:pos x="89" y="22"/>
                  </a:cxn>
                  <a:cxn ang="0">
                    <a:pos x="67" y="62"/>
                  </a:cxn>
                  <a:cxn ang="0">
                    <a:pos x="0" y="179"/>
                  </a:cxn>
                  <a:cxn ang="0">
                    <a:pos x="0" y="473"/>
                  </a:cxn>
                  <a:cxn ang="0">
                    <a:pos x="614" y="473"/>
                  </a:cxn>
                </a:cxnLst>
                <a:rect l="0" t="0" r="r" b="b"/>
                <a:pathLst>
                  <a:path w="685" h="473">
                    <a:moveTo>
                      <a:pt x="614" y="473"/>
                    </a:moveTo>
                    <a:lnTo>
                      <a:pt x="614" y="473"/>
                    </a:lnTo>
                    <a:lnTo>
                      <a:pt x="654" y="386"/>
                    </a:lnTo>
                    <a:lnTo>
                      <a:pt x="670" y="349"/>
                    </a:lnTo>
                    <a:lnTo>
                      <a:pt x="681" y="325"/>
                    </a:lnTo>
                    <a:lnTo>
                      <a:pt x="681" y="325"/>
                    </a:lnTo>
                    <a:lnTo>
                      <a:pt x="684" y="319"/>
                    </a:lnTo>
                    <a:lnTo>
                      <a:pt x="685" y="314"/>
                    </a:lnTo>
                    <a:lnTo>
                      <a:pt x="684" y="307"/>
                    </a:lnTo>
                    <a:lnTo>
                      <a:pt x="681" y="302"/>
                    </a:lnTo>
                    <a:lnTo>
                      <a:pt x="677" y="296"/>
                    </a:lnTo>
                    <a:lnTo>
                      <a:pt x="672" y="289"/>
                    </a:lnTo>
                    <a:lnTo>
                      <a:pt x="657" y="277"/>
                    </a:lnTo>
                    <a:lnTo>
                      <a:pt x="636" y="263"/>
                    </a:lnTo>
                    <a:lnTo>
                      <a:pt x="610" y="248"/>
                    </a:lnTo>
                    <a:lnTo>
                      <a:pt x="546" y="212"/>
                    </a:lnTo>
                    <a:lnTo>
                      <a:pt x="546" y="212"/>
                    </a:lnTo>
                    <a:lnTo>
                      <a:pt x="501" y="187"/>
                    </a:lnTo>
                    <a:lnTo>
                      <a:pt x="440" y="157"/>
                    </a:lnTo>
                    <a:lnTo>
                      <a:pt x="300" y="89"/>
                    </a:lnTo>
                    <a:lnTo>
                      <a:pt x="170" y="29"/>
                    </a:lnTo>
                    <a:lnTo>
                      <a:pt x="124" y="10"/>
                    </a:lnTo>
                    <a:lnTo>
                      <a:pt x="99" y="0"/>
                    </a:lnTo>
                    <a:lnTo>
                      <a:pt x="99" y="0"/>
                    </a:lnTo>
                    <a:lnTo>
                      <a:pt x="89" y="22"/>
                    </a:lnTo>
                    <a:lnTo>
                      <a:pt x="67" y="62"/>
                    </a:lnTo>
                    <a:lnTo>
                      <a:pt x="0" y="179"/>
                    </a:lnTo>
                    <a:lnTo>
                      <a:pt x="0" y="473"/>
                    </a:lnTo>
                    <a:lnTo>
                      <a:pt x="614" y="473"/>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0" name="Freeform 22"/>
              <p:cNvSpPr/>
              <p:nvPr/>
            </p:nvSpPr>
            <p:spPr bwMode="auto">
              <a:xfrm rot="1800000">
                <a:off x="603886" y="2887704"/>
                <a:ext cx="103031" cy="201378"/>
              </a:xfrm>
              <a:custGeom>
                <a:avLst/>
                <a:gdLst/>
                <a:ahLst/>
                <a:cxnLst>
                  <a:cxn ang="0">
                    <a:pos x="177" y="0"/>
                  </a:cxn>
                  <a:cxn ang="0">
                    <a:pos x="177" y="0"/>
                  </a:cxn>
                  <a:cxn ang="0">
                    <a:pos x="158" y="45"/>
                  </a:cxn>
                  <a:cxn ang="0">
                    <a:pos x="139" y="90"/>
                  </a:cxn>
                  <a:cxn ang="0">
                    <a:pos x="117" y="135"/>
                  </a:cxn>
                  <a:cxn ang="0">
                    <a:pos x="96" y="180"/>
                  </a:cxn>
                  <a:cxn ang="0">
                    <a:pos x="52" y="266"/>
                  </a:cxn>
                  <a:cxn ang="0">
                    <a:pos x="10" y="343"/>
                  </a:cxn>
                  <a:cxn ang="0">
                    <a:pos x="0" y="343"/>
                  </a:cxn>
                  <a:cxn ang="0">
                    <a:pos x="0" y="343"/>
                  </a:cxn>
                  <a:cxn ang="0">
                    <a:pos x="18" y="305"/>
                  </a:cxn>
                  <a:cxn ang="0">
                    <a:pos x="37" y="264"/>
                  </a:cxn>
                  <a:cxn ang="0">
                    <a:pos x="81" y="177"/>
                  </a:cxn>
                  <a:cxn ang="0">
                    <a:pos x="128" y="87"/>
                  </a:cxn>
                  <a:cxn ang="0">
                    <a:pos x="177" y="0"/>
                  </a:cxn>
                  <a:cxn ang="0">
                    <a:pos x="177" y="0"/>
                  </a:cxn>
                </a:cxnLst>
                <a:rect l="0" t="0" r="r" b="b"/>
                <a:pathLst>
                  <a:path w="177" h="343">
                    <a:moveTo>
                      <a:pt x="177" y="0"/>
                    </a:moveTo>
                    <a:lnTo>
                      <a:pt x="177" y="0"/>
                    </a:lnTo>
                    <a:lnTo>
                      <a:pt x="158" y="45"/>
                    </a:lnTo>
                    <a:lnTo>
                      <a:pt x="139" y="90"/>
                    </a:lnTo>
                    <a:lnTo>
                      <a:pt x="117" y="135"/>
                    </a:lnTo>
                    <a:lnTo>
                      <a:pt x="96" y="180"/>
                    </a:lnTo>
                    <a:lnTo>
                      <a:pt x="52" y="266"/>
                    </a:lnTo>
                    <a:lnTo>
                      <a:pt x="10" y="343"/>
                    </a:lnTo>
                    <a:lnTo>
                      <a:pt x="0" y="343"/>
                    </a:lnTo>
                    <a:lnTo>
                      <a:pt x="0" y="343"/>
                    </a:lnTo>
                    <a:lnTo>
                      <a:pt x="18" y="305"/>
                    </a:lnTo>
                    <a:lnTo>
                      <a:pt x="37" y="264"/>
                    </a:lnTo>
                    <a:lnTo>
                      <a:pt x="81" y="177"/>
                    </a:lnTo>
                    <a:lnTo>
                      <a:pt x="128" y="87"/>
                    </a:lnTo>
                    <a:lnTo>
                      <a:pt x="177" y="0"/>
                    </a:lnTo>
                    <a:lnTo>
                      <a:pt x="177"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1" name="Freeform 23"/>
              <p:cNvSpPr>
                <a:spLocks noEditPoints="1"/>
              </p:cNvSpPr>
              <p:nvPr/>
            </p:nvSpPr>
            <p:spPr bwMode="auto">
              <a:xfrm rot="1800000">
                <a:off x="640608" y="3001370"/>
                <a:ext cx="58540" cy="59711"/>
              </a:xfrm>
              <a:custGeom>
                <a:avLst/>
                <a:gdLst/>
                <a:ahLst/>
                <a:cxnLst>
                  <a:cxn ang="0">
                    <a:pos x="79" y="93"/>
                  </a:cxn>
                  <a:cxn ang="0">
                    <a:pos x="93" y="78"/>
                  </a:cxn>
                  <a:cxn ang="0">
                    <a:pos x="99" y="60"/>
                  </a:cxn>
                  <a:cxn ang="0">
                    <a:pos x="101" y="41"/>
                  </a:cxn>
                  <a:cxn ang="0">
                    <a:pos x="93" y="22"/>
                  </a:cxn>
                  <a:cxn ang="0">
                    <a:pos x="88" y="18"/>
                  </a:cxn>
                  <a:cxn ang="0">
                    <a:pos x="73" y="5"/>
                  </a:cxn>
                  <a:cxn ang="0">
                    <a:pos x="50" y="0"/>
                  </a:cxn>
                  <a:cxn ang="0">
                    <a:pos x="50" y="12"/>
                  </a:cxn>
                  <a:cxn ang="0">
                    <a:pos x="68" y="16"/>
                  </a:cxn>
                  <a:cxn ang="0">
                    <a:pos x="83" y="29"/>
                  </a:cxn>
                  <a:cxn ang="0">
                    <a:pos x="86" y="35"/>
                  </a:cxn>
                  <a:cxn ang="0">
                    <a:pos x="88" y="50"/>
                  </a:cxn>
                  <a:cxn ang="0">
                    <a:pos x="86" y="65"/>
                  </a:cxn>
                  <a:cxn ang="0">
                    <a:pos x="78" y="78"/>
                  </a:cxn>
                  <a:cxn ang="0">
                    <a:pos x="72" y="83"/>
                  </a:cxn>
                  <a:cxn ang="0">
                    <a:pos x="61" y="87"/>
                  </a:cxn>
                  <a:cxn ang="0">
                    <a:pos x="50" y="89"/>
                  </a:cxn>
                  <a:cxn ang="0">
                    <a:pos x="50" y="101"/>
                  </a:cxn>
                  <a:cxn ang="0">
                    <a:pos x="65" y="99"/>
                  </a:cxn>
                  <a:cxn ang="0">
                    <a:pos x="79" y="93"/>
                  </a:cxn>
                  <a:cxn ang="0">
                    <a:pos x="50" y="0"/>
                  </a:cxn>
                  <a:cxn ang="0">
                    <a:pos x="44" y="0"/>
                  </a:cxn>
                  <a:cxn ang="0">
                    <a:pos x="29" y="4"/>
                  </a:cxn>
                  <a:cxn ang="0">
                    <a:pos x="23" y="8"/>
                  </a:cxn>
                  <a:cxn ang="0">
                    <a:pos x="8" y="23"/>
                  </a:cxn>
                  <a:cxn ang="0">
                    <a:pos x="1" y="41"/>
                  </a:cxn>
                  <a:cxn ang="0">
                    <a:pos x="1" y="60"/>
                  </a:cxn>
                  <a:cxn ang="0">
                    <a:pos x="8" y="79"/>
                  </a:cxn>
                  <a:cxn ang="0">
                    <a:pos x="12" y="83"/>
                  </a:cxn>
                  <a:cxn ang="0">
                    <a:pos x="27" y="95"/>
                  </a:cxn>
                  <a:cxn ang="0">
                    <a:pos x="50" y="101"/>
                  </a:cxn>
                  <a:cxn ang="0">
                    <a:pos x="50" y="89"/>
                  </a:cxn>
                  <a:cxn ang="0">
                    <a:pos x="33" y="84"/>
                  </a:cxn>
                  <a:cxn ang="0">
                    <a:pos x="19" y="72"/>
                  </a:cxn>
                  <a:cxn ang="0">
                    <a:pos x="15" y="65"/>
                  </a:cxn>
                  <a:cxn ang="0">
                    <a:pos x="12" y="50"/>
                  </a:cxn>
                  <a:cxn ang="0">
                    <a:pos x="15" y="35"/>
                  </a:cxn>
                  <a:cxn ang="0">
                    <a:pos x="23" y="23"/>
                  </a:cxn>
                  <a:cxn ang="0">
                    <a:pos x="29" y="18"/>
                  </a:cxn>
                  <a:cxn ang="0">
                    <a:pos x="39" y="14"/>
                  </a:cxn>
                  <a:cxn ang="0">
                    <a:pos x="50" y="12"/>
                  </a:cxn>
                </a:cxnLst>
                <a:rect l="0" t="0" r="r" b="b"/>
                <a:pathLst>
                  <a:path w="101" h="101">
                    <a:moveTo>
                      <a:pt x="79" y="93"/>
                    </a:moveTo>
                    <a:lnTo>
                      <a:pt x="79" y="93"/>
                    </a:lnTo>
                    <a:lnTo>
                      <a:pt x="87" y="86"/>
                    </a:lnTo>
                    <a:lnTo>
                      <a:pt x="93" y="78"/>
                    </a:lnTo>
                    <a:lnTo>
                      <a:pt x="97" y="69"/>
                    </a:lnTo>
                    <a:lnTo>
                      <a:pt x="99" y="60"/>
                    </a:lnTo>
                    <a:lnTo>
                      <a:pt x="101" y="50"/>
                    </a:lnTo>
                    <a:lnTo>
                      <a:pt x="101" y="41"/>
                    </a:lnTo>
                    <a:lnTo>
                      <a:pt x="97" y="31"/>
                    </a:lnTo>
                    <a:lnTo>
                      <a:pt x="93" y="22"/>
                    </a:lnTo>
                    <a:lnTo>
                      <a:pt x="93" y="22"/>
                    </a:lnTo>
                    <a:lnTo>
                      <a:pt x="88" y="18"/>
                    </a:lnTo>
                    <a:lnTo>
                      <a:pt x="84" y="12"/>
                    </a:lnTo>
                    <a:lnTo>
                      <a:pt x="73" y="5"/>
                    </a:lnTo>
                    <a:lnTo>
                      <a:pt x="63" y="1"/>
                    </a:lnTo>
                    <a:lnTo>
                      <a:pt x="50" y="0"/>
                    </a:lnTo>
                    <a:lnTo>
                      <a:pt x="50" y="12"/>
                    </a:lnTo>
                    <a:lnTo>
                      <a:pt x="50" y="12"/>
                    </a:lnTo>
                    <a:lnTo>
                      <a:pt x="60" y="14"/>
                    </a:lnTo>
                    <a:lnTo>
                      <a:pt x="68" y="16"/>
                    </a:lnTo>
                    <a:lnTo>
                      <a:pt x="76" y="22"/>
                    </a:lnTo>
                    <a:lnTo>
                      <a:pt x="83" y="29"/>
                    </a:lnTo>
                    <a:lnTo>
                      <a:pt x="83" y="29"/>
                    </a:lnTo>
                    <a:lnTo>
                      <a:pt x="86" y="35"/>
                    </a:lnTo>
                    <a:lnTo>
                      <a:pt x="88" y="44"/>
                    </a:lnTo>
                    <a:lnTo>
                      <a:pt x="88" y="50"/>
                    </a:lnTo>
                    <a:lnTo>
                      <a:pt x="88" y="59"/>
                    </a:lnTo>
                    <a:lnTo>
                      <a:pt x="86" y="65"/>
                    </a:lnTo>
                    <a:lnTo>
                      <a:pt x="83" y="72"/>
                    </a:lnTo>
                    <a:lnTo>
                      <a:pt x="78" y="78"/>
                    </a:lnTo>
                    <a:lnTo>
                      <a:pt x="72" y="83"/>
                    </a:lnTo>
                    <a:lnTo>
                      <a:pt x="72" y="83"/>
                    </a:lnTo>
                    <a:lnTo>
                      <a:pt x="67" y="86"/>
                    </a:lnTo>
                    <a:lnTo>
                      <a:pt x="61" y="87"/>
                    </a:lnTo>
                    <a:lnTo>
                      <a:pt x="56" y="89"/>
                    </a:lnTo>
                    <a:lnTo>
                      <a:pt x="50" y="89"/>
                    </a:lnTo>
                    <a:lnTo>
                      <a:pt x="50" y="101"/>
                    </a:lnTo>
                    <a:lnTo>
                      <a:pt x="50" y="101"/>
                    </a:lnTo>
                    <a:lnTo>
                      <a:pt x="57" y="101"/>
                    </a:lnTo>
                    <a:lnTo>
                      <a:pt x="65" y="99"/>
                    </a:lnTo>
                    <a:lnTo>
                      <a:pt x="72" y="97"/>
                    </a:lnTo>
                    <a:lnTo>
                      <a:pt x="79" y="93"/>
                    </a:lnTo>
                    <a:lnTo>
                      <a:pt x="79" y="93"/>
                    </a:lnTo>
                    <a:close/>
                    <a:moveTo>
                      <a:pt x="50" y="0"/>
                    </a:moveTo>
                    <a:lnTo>
                      <a:pt x="50" y="0"/>
                    </a:lnTo>
                    <a:lnTo>
                      <a:pt x="44" y="0"/>
                    </a:lnTo>
                    <a:lnTo>
                      <a:pt x="37" y="3"/>
                    </a:lnTo>
                    <a:lnTo>
                      <a:pt x="29" y="4"/>
                    </a:lnTo>
                    <a:lnTo>
                      <a:pt x="23" y="8"/>
                    </a:lnTo>
                    <a:lnTo>
                      <a:pt x="23" y="8"/>
                    </a:lnTo>
                    <a:lnTo>
                      <a:pt x="15" y="15"/>
                    </a:lnTo>
                    <a:lnTo>
                      <a:pt x="8" y="23"/>
                    </a:lnTo>
                    <a:lnTo>
                      <a:pt x="4" y="31"/>
                    </a:lnTo>
                    <a:lnTo>
                      <a:pt x="1" y="41"/>
                    </a:lnTo>
                    <a:lnTo>
                      <a:pt x="0" y="50"/>
                    </a:lnTo>
                    <a:lnTo>
                      <a:pt x="1" y="60"/>
                    </a:lnTo>
                    <a:lnTo>
                      <a:pt x="4" y="69"/>
                    </a:lnTo>
                    <a:lnTo>
                      <a:pt x="8" y="79"/>
                    </a:lnTo>
                    <a:lnTo>
                      <a:pt x="8" y="79"/>
                    </a:lnTo>
                    <a:lnTo>
                      <a:pt x="12" y="83"/>
                    </a:lnTo>
                    <a:lnTo>
                      <a:pt x="18" y="89"/>
                    </a:lnTo>
                    <a:lnTo>
                      <a:pt x="27" y="95"/>
                    </a:lnTo>
                    <a:lnTo>
                      <a:pt x="38" y="99"/>
                    </a:lnTo>
                    <a:lnTo>
                      <a:pt x="50" y="101"/>
                    </a:lnTo>
                    <a:lnTo>
                      <a:pt x="50" y="89"/>
                    </a:lnTo>
                    <a:lnTo>
                      <a:pt x="50" y="89"/>
                    </a:lnTo>
                    <a:lnTo>
                      <a:pt x="41" y="89"/>
                    </a:lnTo>
                    <a:lnTo>
                      <a:pt x="33" y="84"/>
                    </a:lnTo>
                    <a:lnTo>
                      <a:pt x="24" y="79"/>
                    </a:lnTo>
                    <a:lnTo>
                      <a:pt x="19" y="72"/>
                    </a:lnTo>
                    <a:lnTo>
                      <a:pt x="19" y="72"/>
                    </a:lnTo>
                    <a:lnTo>
                      <a:pt x="15" y="65"/>
                    </a:lnTo>
                    <a:lnTo>
                      <a:pt x="12" y="57"/>
                    </a:lnTo>
                    <a:lnTo>
                      <a:pt x="12" y="50"/>
                    </a:lnTo>
                    <a:lnTo>
                      <a:pt x="12" y="44"/>
                    </a:lnTo>
                    <a:lnTo>
                      <a:pt x="15" y="35"/>
                    </a:lnTo>
                    <a:lnTo>
                      <a:pt x="18" y="29"/>
                    </a:lnTo>
                    <a:lnTo>
                      <a:pt x="23" y="23"/>
                    </a:lnTo>
                    <a:lnTo>
                      <a:pt x="29" y="18"/>
                    </a:lnTo>
                    <a:lnTo>
                      <a:pt x="29" y="18"/>
                    </a:lnTo>
                    <a:lnTo>
                      <a:pt x="34" y="15"/>
                    </a:lnTo>
                    <a:lnTo>
                      <a:pt x="39" y="14"/>
                    </a:lnTo>
                    <a:lnTo>
                      <a:pt x="45" y="12"/>
                    </a:lnTo>
                    <a:lnTo>
                      <a:pt x="50" y="12"/>
                    </a:lnTo>
                    <a:lnTo>
                      <a:pt x="5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2" name="Freeform 24"/>
              <p:cNvSpPr/>
              <p:nvPr/>
            </p:nvSpPr>
            <p:spPr bwMode="auto">
              <a:xfrm rot="1800000">
                <a:off x="664275" y="3034303"/>
                <a:ext cx="11708" cy="11708"/>
              </a:xfrm>
              <a:custGeom>
                <a:avLst/>
                <a:gdLst/>
                <a:ahLst/>
                <a:cxnLst>
                  <a:cxn ang="0">
                    <a:pos x="15" y="18"/>
                  </a:cxn>
                  <a:cxn ang="0">
                    <a:pos x="15" y="18"/>
                  </a:cxn>
                  <a:cxn ang="0">
                    <a:pos x="18" y="15"/>
                  </a:cxn>
                  <a:cxn ang="0">
                    <a:pos x="19" y="12"/>
                  </a:cxn>
                  <a:cxn ang="0">
                    <a:pos x="19" y="8"/>
                  </a:cxn>
                  <a:cxn ang="0">
                    <a:pos x="18" y="4"/>
                  </a:cxn>
                  <a:cxn ang="0">
                    <a:pos x="18" y="4"/>
                  </a:cxn>
                  <a:cxn ang="0">
                    <a:pos x="15" y="1"/>
                  </a:cxn>
                  <a:cxn ang="0">
                    <a:pos x="12" y="0"/>
                  </a:cxn>
                  <a:cxn ang="0">
                    <a:pos x="8" y="0"/>
                  </a:cxn>
                  <a:cxn ang="0">
                    <a:pos x="4" y="1"/>
                  </a:cxn>
                  <a:cxn ang="0">
                    <a:pos x="4" y="1"/>
                  </a:cxn>
                  <a:cxn ang="0">
                    <a:pos x="1" y="6"/>
                  </a:cxn>
                  <a:cxn ang="0">
                    <a:pos x="0" y="8"/>
                  </a:cxn>
                  <a:cxn ang="0">
                    <a:pos x="0" y="12"/>
                  </a:cxn>
                  <a:cxn ang="0">
                    <a:pos x="3" y="15"/>
                  </a:cxn>
                  <a:cxn ang="0">
                    <a:pos x="3" y="15"/>
                  </a:cxn>
                  <a:cxn ang="0">
                    <a:pos x="5" y="18"/>
                  </a:cxn>
                  <a:cxn ang="0">
                    <a:pos x="8" y="19"/>
                  </a:cxn>
                  <a:cxn ang="0">
                    <a:pos x="12" y="19"/>
                  </a:cxn>
                  <a:cxn ang="0">
                    <a:pos x="15" y="18"/>
                  </a:cxn>
                  <a:cxn ang="0">
                    <a:pos x="15" y="18"/>
                  </a:cxn>
                </a:cxnLst>
                <a:rect l="0" t="0" r="r" b="b"/>
                <a:pathLst>
                  <a:path w="19" h="19">
                    <a:moveTo>
                      <a:pt x="15" y="18"/>
                    </a:moveTo>
                    <a:lnTo>
                      <a:pt x="15" y="18"/>
                    </a:lnTo>
                    <a:lnTo>
                      <a:pt x="18" y="15"/>
                    </a:lnTo>
                    <a:lnTo>
                      <a:pt x="19" y="12"/>
                    </a:lnTo>
                    <a:lnTo>
                      <a:pt x="19" y="8"/>
                    </a:lnTo>
                    <a:lnTo>
                      <a:pt x="18" y="4"/>
                    </a:lnTo>
                    <a:lnTo>
                      <a:pt x="18" y="4"/>
                    </a:lnTo>
                    <a:lnTo>
                      <a:pt x="15" y="1"/>
                    </a:lnTo>
                    <a:lnTo>
                      <a:pt x="12" y="0"/>
                    </a:lnTo>
                    <a:lnTo>
                      <a:pt x="8" y="0"/>
                    </a:lnTo>
                    <a:lnTo>
                      <a:pt x="4" y="1"/>
                    </a:lnTo>
                    <a:lnTo>
                      <a:pt x="4" y="1"/>
                    </a:lnTo>
                    <a:lnTo>
                      <a:pt x="1" y="6"/>
                    </a:lnTo>
                    <a:lnTo>
                      <a:pt x="0" y="8"/>
                    </a:lnTo>
                    <a:lnTo>
                      <a:pt x="0" y="12"/>
                    </a:lnTo>
                    <a:lnTo>
                      <a:pt x="3" y="15"/>
                    </a:lnTo>
                    <a:lnTo>
                      <a:pt x="3" y="15"/>
                    </a:lnTo>
                    <a:lnTo>
                      <a:pt x="5" y="18"/>
                    </a:lnTo>
                    <a:lnTo>
                      <a:pt x="8" y="19"/>
                    </a:lnTo>
                    <a:lnTo>
                      <a:pt x="12" y="19"/>
                    </a:lnTo>
                    <a:lnTo>
                      <a:pt x="15" y="18"/>
                    </a:lnTo>
                    <a:lnTo>
                      <a:pt x="15" y="1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3" name="Freeform 25"/>
              <p:cNvSpPr/>
              <p:nvPr/>
            </p:nvSpPr>
            <p:spPr bwMode="auto">
              <a:xfrm rot="1800000">
                <a:off x="663481" y="3017531"/>
                <a:ext cx="11708" cy="10537"/>
              </a:xfrm>
              <a:custGeom>
                <a:avLst/>
                <a:gdLst/>
                <a:ahLst/>
                <a:cxnLst>
                  <a:cxn ang="0">
                    <a:pos x="15" y="17"/>
                  </a:cxn>
                  <a:cxn ang="0">
                    <a:pos x="15" y="17"/>
                  </a:cxn>
                  <a:cxn ang="0">
                    <a:pos x="17" y="15"/>
                  </a:cxn>
                  <a:cxn ang="0">
                    <a:pos x="19" y="10"/>
                  </a:cxn>
                  <a:cxn ang="0">
                    <a:pos x="19" y="6"/>
                  </a:cxn>
                  <a:cxn ang="0">
                    <a:pos x="17" y="4"/>
                  </a:cxn>
                  <a:cxn ang="0">
                    <a:pos x="17" y="4"/>
                  </a:cxn>
                  <a:cxn ang="0">
                    <a:pos x="15" y="1"/>
                  </a:cxn>
                  <a:cxn ang="0">
                    <a:pos x="11" y="0"/>
                  </a:cxn>
                  <a:cxn ang="0">
                    <a:pos x="8" y="0"/>
                  </a:cxn>
                  <a:cxn ang="0">
                    <a:pos x="4" y="1"/>
                  </a:cxn>
                  <a:cxn ang="0">
                    <a:pos x="4" y="1"/>
                  </a:cxn>
                  <a:cxn ang="0">
                    <a:pos x="1" y="4"/>
                  </a:cxn>
                  <a:cxn ang="0">
                    <a:pos x="0" y="6"/>
                  </a:cxn>
                  <a:cxn ang="0">
                    <a:pos x="0" y="10"/>
                  </a:cxn>
                  <a:cxn ang="0">
                    <a:pos x="1" y="15"/>
                  </a:cxn>
                  <a:cxn ang="0">
                    <a:pos x="1" y="15"/>
                  </a:cxn>
                  <a:cxn ang="0">
                    <a:pos x="4" y="17"/>
                  </a:cxn>
                  <a:cxn ang="0">
                    <a:pos x="8" y="19"/>
                  </a:cxn>
                  <a:cxn ang="0">
                    <a:pos x="11" y="19"/>
                  </a:cxn>
                  <a:cxn ang="0">
                    <a:pos x="15" y="17"/>
                  </a:cxn>
                  <a:cxn ang="0">
                    <a:pos x="15" y="17"/>
                  </a:cxn>
                </a:cxnLst>
                <a:rect l="0" t="0" r="r" b="b"/>
                <a:pathLst>
                  <a:path w="19" h="19">
                    <a:moveTo>
                      <a:pt x="15" y="17"/>
                    </a:moveTo>
                    <a:lnTo>
                      <a:pt x="15" y="17"/>
                    </a:lnTo>
                    <a:lnTo>
                      <a:pt x="17" y="15"/>
                    </a:lnTo>
                    <a:lnTo>
                      <a:pt x="19" y="10"/>
                    </a:lnTo>
                    <a:lnTo>
                      <a:pt x="19" y="6"/>
                    </a:lnTo>
                    <a:lnTo>
                      <a:pt x="17" y="4"/>
                    </a:lnTo>
                    <a:lnTo>
                      <a:pt x="17" y="4"/>
                    </a:lnTo>
                    <a:lnTo>
                      <a:pt x="15" y="1"/>
                    </a:lnTo>
                    <a:lnTo>
                      <a:pt x="11" y="0"/>
                    </a:lnTo>
                    <a:lnTo>
                      <a:pt x="8" y="0"/>
                    </a:lnTo>
                    <a:lnTo>
                      <a:pt x="4" y="1"/>
                    </a:lnTo>
                    <a:lnTo>
                      <a:pt x="4" y="1"/>
                    </a:lnTo>
                    <a:lnTo>
                      <a:pt x="1" y="4"/>
                    </a:lnTo>
                    <a:lnTo>
                      <a:pt x="0" y="6"/>
                    </a:lnTo>
                    <a:lnTo>
                      <a:pt x="0" y="10"/>
                    </a:lnTo>
                    <a:lnTo>
                      <a:pt x="1" y="15"/>
                    </a:lnTo>
                    <a:lnTo>
                      <a:pt x="1" y="15"/>
                    </a:lnTo>
                    <a:lnTo>
                      <a:pt x="4" y="17"/>
                    </a:lnTo>
                    <a:lnTo>
                      <a:pt x="8" y="19"/>
                    </a:lnTo>
                    <a:lnTo>
                      <a:pt x="11" y="19"/>
                    </a:lnTo>
                    <a:lnTo>
                      <a:pt x="15" y="17"/>
                    </a:lnTo>
                    <a:lnTo>
                      <a:pt x="1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4" name="Freeform 26"/>
              <p:cNvSpPr/>
              <p:nvPr/>
            </p:nvSpPr>
            <p:spPr bwMode="auto">
              <a:xfrm rot="1800000">
                <a:off x="586810" y="3043192"/>
                <a:ext cx="59711" cy="36295"/>
              </a:xfrm>
              <a:custGeom>
                <a:avLst/>
                <a:gdLst/>
                <a:ahLst/>
                <a:cxnLst>
                  <a:cxn ang="0">
                    <a:pos x="99" y="61"/>
                  </a:cxn>
                  <a:cxn ang="0">
                    <a:pos x="99" y="61"/>
                  </a:cxn>
                  <a:cxn ang="0">
                    <a:pos x="101" y="53"/>
                  </a:cxn>
                  <a:cxn ang="0">
                    <a:pos x="101" y="45"/>
                  </a:cxn>
                  <a:cxn ang="0">
                    <a:pos x="99" y="37"/>
                  </a:cxn>
                  <a:cxn ang="0">
                    <a:pos x="95" y="29"/>
                  </a:cxn>
                  <a:cxn ang="0">
                    <a:pos x="91" y="20"/>
                  </a:cxn>
                  <a:cxn ang="0">
                    <a:pos x="86" y="14"/>
                  </a:cxn>
                  <a:cxn ang="0">
                    <a:pos x="79" y="8"/>
                  </a:cxn>
                  <a:cxn ang="0">
                    <a:pos x="71" y="4"/>
                  </a:cxn>
                  <a:cxn ang="0">
                    <a:pos x="71" y="4"/>
                  </a:cxn>
                  <a:cxn ang="0">
                    <a:pos x="61" y="1"/>
                  </a:cxn>
                  <a:cxn ang="0">
                    <a:pos x="52" y="0"/>
                  </a:cxn>
                  <a:cxn ang="0">
                    <a:pos x="42" y="0"/>
                  </a:cxn>
                  <a:cxn ang="0">
                    <a:pos x="32" y="3"/>
                  </a:cxn>
                  <a:cxn ang="0">
                    <a:pos x="24" y="7"/>
                  </a:cxn>
                  <a:cxn ang="0">
                    <a:pos x="16" y="12"/>
                  </a:cxn>
                  <a:cxn ang="0">
                    <a:pos x="9" y="20"/>
                  </a:cxn>
                  <a:cxn ang="0">
                    <a:pos x="4" y="29"/>
                  </a:cxn>
                  <a:cxn ang="0">
                    <a:pos x="4" y="29"/>
                  </a:cxn>
                  <a:cxn ang="0">
                    <a:pos x="1" y="37"/>
                  </a:cxn>
                  <a:cxn ang="0">
                    <a:pos x="0" y="45"/>
                  </a:cxn>
                  <a:cxn ang="0">
                    <a:pos x="0" y="53"/>
                  </a:cxn>
                  <a:cxn ang="0">
                    <a:pos x="1" y="61"/>
                  </a:cxn>
                  <a:cxn ang="0">
                    <a:pos x="13" y="61"/>
                  </a:cxn>
                  <a:cxn ang="0">
                    <a:pos x="13" y="61"/>
                  </a:cxn>
                  <a:cxn ang="0">
                    <a:pos x="12" y="54"/>
                  </a:cxn>
                  <a:cxn ang="0">
                    <a:pos x="12" y="48"/>
                  </a:cxn>
                  <a:cxn ang="0">
                    <a:pos x="12" y="41"/>
                  </a:cxn>
                  <a:cxn ang="0">
                    <a:pos x="15" y="34"/>
                  </a:cxn>
                  <a:cxn ang="0">
                    <a:pos x="15" y="34"/>
                  </a:cxn>
                  <a:cxn ang="0">
                    <a:pos x="19" y="27"/>
                  </a:cxn>
                  <a:cxn ang="0">
                    <a:pos x="24" y="22"/>
                  </a:cxn>
                  <a:cxn ang="0">
                    <a:pos x="30" y="16"/>
                  </a:cxn>
                  <a:cxn ang="0">
                    <a:pos x="37" y="14"/>
                  </a:cxn>
                  <a:cxn ang="0">
                    <a:pos x="43" y="12"/>
                  </a:cxn>
                  <a:cxn ang="0">
                    <a:pos x="52" y="11"/>
                  </a:cxn>
                  <a:cxn ang="0">
                    <a:pos x="58" y="12"/>
                  </a:cxn>
                  <a:cxn ang="0">
                    <a:pos x="67" y="15"/>
                  </a:cxn>
                  <a:cxn ang="0">
                    <a:pos x="67" y="15"/>
                  </a:cxn>
                  <a:cxn ang="0">
                    <a:pos x="72" y="19"/>
                  </a:cxn>
                  <a:cxn ang="0">
                    <a:pos x="77" y="23"/>
                  </a:cxn>
                  <a:cxn ang="0">
                    <a:pos x="83" y="29"/>
                  </a:cxn>
                  <a:cxn ang="0">
                    <a:pos x="86" y="34"/>
                  </a:cxn>
                  <a:cxn ang="0">
                    <a:pos x="88" y="41"/>
                  </a:cxn>
                  <a:cxn ang="0">
                    <a:pos x="88" y="48"/>
                  </a:cxn>
                  <a:cxn ang="0">
                    <a:pos x="88" y="54"/>
                  </a:cxn>
                  <a:cxn ang="0">
                    <a:pos x="87" y="61"/>
                  </a:cxn>
                  <a:cxn ang="0">
                    <a:pos x="99" y="61"/>
                  </a:cxn>
                </a:cxnLst>
                <a:rect l="0" t="0" r="r" b="b"/>
                <a:pathLst>
                  <a:path w="101" h="61">
                    <a:moveTo>
                      <a:pt x="99" y="61"/>
                    </a:moveTo>
                    <a:lnTo>
                      <a:pt x="99" y="61"/>
                    </a:lnTo>
                    <a:lnTo>
                      <a:pt x="101" y="53"/>
                    </a:lnTo>
                    <a:lnTo>
                      <a:pt x="101" y="45"/>
                    </a:lnTo>
                    <a:lnTo>
                      <a:pt x="99" y="37"/>
                    </a:lnTo>
                    <a:lnTo>
                      <a:pt x="95" y="29"/>
                    </a:lnTo>
                    <a:lnTo>
                      <a:pt x="91" y="20"/>
                    </a:lnTo>
                    <a:lnTo>
                      <a:pt x="86" y="14"/>
                    </a:lnTo>
                    <a:lnTo>
                      <a:pt x="79" y="8"/>
                    </a:lnTo>
                    <a:lnTo>
                      <a:pt x="71" y="4"/>
                    </a:lnTo>
                    <a:lnTo>
                      <a:pt x="71" y="4"/>
                    </a:lnTo>
                    <a:lnTo>
                      <a:pt x="61" y="1"/>
                    </a:lnTo>
                    <a:lnTo>
                      <a:pt x="52" y="0"/>
                    </a:lnTo>
                    <a:lnTo>
                      <a:pt x="42" y="0"/>
                    </a:lnTo>
                    <a:lnTo>
                      <a:pt x="32" y="3"/>
                    </a:lnTo>
                    <a:lnTo>
                      <a:pt x="24" y="7"/>
                    </a:lnTo>
                    <a:lnTo>
                      <a:pt x="16" y="12"/>
                    </a:lnTo>
                    <a:lnTo>
                      <a:pt x="9" y="20"/>
                    </a:lnTo>
                    <a:lnTo>
                      <a:pt x="4" y="29"/>
                    </a:lnTo>
                    <a:lnTo>
                      <a:pt x="4" y="29"/>
                    </a:lnTo>
                    <a:lnTo>
                      <a:pt x="1" y="37"/>
                    </a:lnTo>
                    <a:lnTo>
                      <a:pt x="0" y="45"/>
                    </a:lnTo>
                    <a:lnTo>
                      <a:pt x="0" y="53"/>
                    </a:lnTo>
                    <a:lnTo>
                      <a:pt x="1" y="61"/>
                    </a:lnTo>
                    <a:lnTo>
                      <a:pt x="13" y="61"/>
                    </a:lnTo>
                    <a:lnTo>
                      <a:pt x="13" y="61"/>
                    </a:lnTo>
                    <a:lnTo>
                      <a:pt x="12" y="54"/>
                    </a:lnTo>
                    <a:lnTo>
                      <a:pt x="12" y="48"/>
                    </a:lnTo>
                    <a:lnTo>
                      <a:pt x="12" y="41"/>
                    </a:lnTo>
                    <a:lnTo>
                      <a:pt x="15" y="34"/>
                    </a:lnTo>
                    <a:lnTo>
                      <a:pt x="15" y="34"/>
                    </a:lnTo>
                    <a:lnTo>
                      <a:pt x="19" y="27"/>
                    </a:lnTo>
                    <a:lnTo>
                      <a:pt x="24" y="22"/>
                    </a:lnTo>
                    <a:lnTo>
                      <a:pt x="30" y="16"/>
                    </a:lnTo>
                    <a:lnTo>
                      <a:pt x="37" y="14"/>
                    </a:lnTo>
                    <a:lnTo>
                      <a:pt x="43" y="12"/>
                    </a:lnTo>
                    <a:lnTo>
                      <a:pt x="52" y="11"/>
                    </a:lnTo>
                    <a:lnTo>
                      <a:pt x="58" y="12"/>
                    </a:lnTo>
                    <a:lnTo>
                      <a:pt x="67" y="15"/>
                    </a:lnTo>
                    <a:lnTo>
                      <a:pt x="67" y="15"/>
                    </a:lnTo>
                    <a:lnTo>
                      <a:pt x="72" y="19"/>
                    </a:lnTo>
                    <a:lnTo>
                      <a:pt x="77" y="23"/>
                    </a:lnTo>
                    <a:lnTo>
                      <a:pt x="83" y="29"/>
                    </a:lnTo>
                    <a:lnTo>
                      <a:pt x="86" y="34"/>
                    </a:lnTo>
                    <a:lnTo>
                      <a:pt x="88" y="41"/>
                    </a:lnTo>
                    <a:lnTo>
                      <a:pt x="88" y="48"/>
                    </a:lnTo>
                    <a:lnTo>
                      <a:pt x="88" y="54"/>
                    </a:lnTo>
                    <a:lnTo>
                      <a:pt x="87" y="61"/>
                    </a:lnTo>
                    <a:lnTo>
                      <a:pt x="99" y="61"/>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5" name="Freeform 27"/>
              <p:cNvSpPr/>
              <p:nvPr/>
            </p:nvSpPr>
            <p:spPr bwMode="auto">
              <a:xfrm rot="1800000">
                <a:off x="599360" y="3070638"/>
                <a:ext cx="11708" cy="4683"/>
              </a:xfrm>
              <a:custGeom>
                <a:avLst/>
                <a:gdLst/>
                <a:ahLst/>
                <a:cxnLst>
                  <a:cxn ang="0">
                    <a:pos x="19" y="7"/>
                  </a:cxn>
                  <a:cxn ang="0">
                    <a:pos x="19" y="7"/>
                  </a:cxn>
                  <a:cxn ang="0">
                    <a:pos x="18" y="3"/>
                  </a:cxn>
                  <a:cxn ang="0">
                    <a:pos x="13" y="0"/>
                  </a:cxn>
                  <a:cxn ang="0">
                    <a:pos x="13" y="0"/>
                  </a:cxn>
                  <a:cxn ang="0">
                    <a:pos x="9" y="0"/>
                  </a:cxn>
                  <a:cxn ang="0">
                    <a:pos x="7" y="0"/>
                  </a:cxn>
                  <a:cxn ang="0">
                    <a:pos x="3" y="3"/>
                  </a:cxn>
                  <a:cxn ang="0">
                    <a:pos x="1" y="6"/>
                  </a:cxn>
                  <a:cxn ang="0">
                    <a:pos x="1" y="6"/>
                  </a:cxn>
                  <a:cxn ang="0">
                    <a:pos x="0" y="7"/>
                  </a:cxn>
                  <a:cxn ang="0">
                    <a:pos x="19" y="7"/>
                  </a:cxn>
                </a:cxnLst>
                <a:rect l="0" t="0" r="r" b="b"/>
                <a:pathLst>
                  <a:path w="19" h="7">
                    <a:moveTo>
                      <a:pt x="19" y="7"/>
                    </a:moveTo>
                    <a:lnTo>
                      <a:pt x="19" y="7"/>
                    </a:lnTo>
                    <a:lnTo>
                      <a:pt x="18" y="3"/>
                    </a:lnTo>
                    <a:lnTo>
                      <a:pt x="13" y="0"/>
                    </a:lnTo>
                    <a:lnTo>
                      <a:pt x="13" y="0"/>
                    </a:lnTo>
                    <a:lnTo>
                      <a:pt x="9" y="0"/>
                    </a:lnTo>
                    <a:lnTo>
                      <a:pt x="7" y="0"/>
                    </a:lnTo>
                    <a:lnTo>
                      <a:pt x="3" y="3"/>
                    </a:lnTo>
                    <a:lnTo>
                      <a:pt x="1" y="6"/>
                    </a:lnTo>
                    <a:lnTo>
                      <a:pt x="1" y="6"/>
                    </a:lnTo>
                    <a:lnTo>
                      <a:pt x="0" y="7"/>
                    </a:lnTo>
                    <a:lnTo>
                      <a:pt x="19" y="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6" name="Freeform 28"/>
              <p:cNvSpPr/>
              <p:nvPr/>
            </p:nvSpPr>
            <p:spPr bwMode="auto">
              <a:xfrm rot="1800000">
                <a:off x="613190" y="3060148"/>
                <a:ext cx="11708" cy="10537"/>
              </a:xfrm>
              <a:custGeom>
                <a:avLst/>
                <a:gdLst/>
                <a:ahLst/>
                <a:cxnLst>
                  <a:cxn ang="0">
                    <a:pos x="6" y="19"/>
                  </a:cxn>
                  <a:cxn ang="0">
                    <a:pos x="6" y="19"/>
                  </a:cxn>
                  <a:cxn ang="0">
                    <a:pos x="9" y="19"/>
                  </a:cxn>
                  <a:cxn ang="0">
                    <a:pos x="13" y="19"/>
                  </a:cxn>
                  <a:cxn ang="0">
                    <a:pos x="15" y="18"/>
                  </a:cxn>
                  <a:cxn ang="0">
                    <a:pos x="18" y="13"/>
                  </a:cxn>
                  <a:cxn ang="0">
                    <a:pos x="18" y="13"/>
                  </a:cxn>
                  <a:cxn ang="0">
                    <a:pos x="20" y="11"/>
                  </a:cxn>
                  <a:cxn ang="0">
                    <a:pos x="18" y="7"/>
                  </a:cxn>
                  <a:cxn ang="0">
                    <a:pos x="17" y="4"/>
                  </a:cxn>
                  <a:cxn ang="0">
                    <a:pos x="14" y="1"/>
                  </a:cxn>
                  <a:cxn ang="0">
                    <a:pos x="14" y="1"/>
                  </a:cxn>
                  <a:cxn ang="0">
                    <a:pos x="10" y="0"/>
                  </a:cxn>
                  <a:cxn ang="0">
                    <a:pos x="6" y="1"/>
                  </a:cxn>
                  <a:cxn ang="0">
                    <a:pos x="3" y="3"/>
                  </a:cxn>
                  <a:cxn ang="0">
                    <a:pos x="0" y="5"/>
                  </a:cxn>
                  <a:cxn ang="0">
                    <a:pos x="0" y="5"/>
                  </a:cxn>
                  <a:cxn ang="0">
                    <a:pos x="0" y="9"/>
                  </a:cxn>
                  <a:cxn ang="0">
                    <a:pos x="0" y="13"/>
                  </a:cxn>
                  <a:cxn ang="0">
                    <a:pos x="2" y="16"/>
                  </a:cxn>
                  <a:cxn ang="0">
                    <a:pos x="6" y="19"/>
                  </a:cxn>
                  <a:cxn ang="0">
                    <a:pos x="6" y="19"/>
                  </a:cxn>
                </a:cxnLst>
                <a:rect l="0" t="0" r="r" b="b"/>
                <a:pathLst>
                  <a:path w="20" h="19">
                    <a:moveTo>
                      <a:pt x="6" y="19"/>
                    </a:moveTo>
                    <a:lnTo>
                      <a:pt x="6" y="19"/>
                    </a:lnTo>
                    <a:lnTo>
                      <a:pt x="9" y="19"/>
                    </a:lnTo>
                    <a:lnTo>
                      <a:pt x="13" y="19"/>
                    </a:lnTo>
                    <a:lnTo>
                      <a:pt x="15" y="18"/>
                    </a:lnTo>
                    <a:lnTo>
                      <a:pt x="18" y="13"/>
                    </a:lnTo>
                    <a:lnTo>
                      <a:pt x="18" y="13"/>
                    </a:lnTo>
                    <a:lnTo>
                      <a:pt x="20" y="11"/>
                    </a:lnTo>
                    <a:lnTo>
                      <a:pt x="18" y="7"/>
                    </a:lnTo>
                    <a:lnTo>
                      <a:pt x="17" y="4"/>
                    </a:lnTo>
                    <a:lnTo>
                      <a:pt x="14" y="1"/>
                    </a:lnTo>
                    <a:lnTo>
                      <a:pt x="14" y="1"/>
                    </a:lnTo>
                    <a:lnTo>
                      <a:pt x="10" y="0"/>
                    </a:lnTo>
                    <a:lnTo>
                      <a:pt x="6" y="1"/>
                    </a:lnTo>
                    <a:lnTo>
                      <a:pt x="3" y="3"/>
                    </a:lnTo>
                    <a:lnTo>
                      <a:pt x="0" y="5"/>
                    </a:lnTo>
                    <a:lnTo>
                      <a:pt x="0" y="5"/>
                    </a:lnTo>
                    <a:lnTo>
                      <a:pt x="0" y="9"/>
                    </a:lnTo>
                    <a:lnTo>
                      <a:pt x="0" y="13"/>
                    </a:lnTo>
                    <a:lnTo>
                      <a:pt x="2" y="16"/>
                    </a:lnTo>
                    <a:lnTo>
                      <a:pt x="6" y="19"/>
                    </a:lnTo>
                    <a:lnTo>
                      <a:pt x="6"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7" name="Freeform 29"/>
              <p:cNvSpPr>
                <a:spLocks noEditPoints="1"/>
              </p:cNvSpPr>
              <p:nvPr/>
            </p:nvSpPr>
            <p:spPr bwMode="auto">
              <a:xfrm rot="1800000">
                <a:off x="707437" y="2962893"/>
                <a:ext cx="58540" cy="59711"/>
              </a:xfrm>
              <a:custGeom>
                <a:avLst/>
                <a:gdLst/>
                <a:ahLst/>
                <a:cxnLst>
                  <a:cxn ang="0">
                    <a:pos x="51" y="101"/>
                  </a:cxn>
                  <a:cxn ang="0">
                    <a:pos x="74" y="96"/>
                  </a:cxn>
                  <a:cxn ang="0">
                    <a:pos x="92" y="80"/>
                  </a:cxn>
                  <a:cxn ang="0">
                    <a:pos x="97" y="70"/>
                  </a:cxn>
                  <a:cxn ang="0">
                    <a:pos x="101" y="51"/>
                  </a:cxn>
                  <a:cxn ang="0">
                    <a:pos x="98" y="33"/>
                  </a:cxn>
                  <a:cxn ang="0">
                    <a:pos x="88" y="15"/>
                  </a:cxn>
                  <a:cxn ang="0">
                    <a:pos x="81" y="9"/>
                  </a:cxn>
                  <a:cxn ang="0">
                    <a:pos x="66" y="2"/>
                  </a:cxn>
                  <a:cxn ang="0">
                    <a:pos x="51" y="0"/>
                  </a:cxn>
                  <a:cxn ang="0">
                    <a:pos x="51" y="11"/>
                  </a:cxn>
                  <a:cxn ang="0">
                    <a:pos x="63" y="14"/>
                  </a:cxn>
                  <a:cxn ang="0">
                    <a:pos x="74" y="18"/>
                  </a:cxn>
                  <a:cxn ang="0">
                    <a:pos x="79" y="24"/>
                  </a:cxn>
                  <a:cxn ang="0">
                    <a:pos x="88" y="37"/>
                  </a:cxn>
                  <a:cxn ang="0">
                    <a:pos x="89" y="51"/>
                  </a:cxn>
                  <a:cxn ang="0">
                    <a:pos x="86" y="66"/>
                  </a:cxn>
                  <a:cxn ang="0">
                    <a:pos x="82" y="73"/>
                  </a:cxn>
                  <a:cxn ang="0">
                    <a:pos x="68" y="85"/>
                  </a:cxn>
                  <a:cxn ang="0">
                    <a:pos x="51" y="89"/>
                  </a:cxn>
                  <a:cxn ang="0">
                    <a:pos x="22" y="92"/>
                  </a:cxn>
                  <a:cxn ang="0">
                    <a:pos x="29" y="96"/>
                  </a:cxn>
                  <a:cxn ang="0">
                    <a:pos x="44" y="100"/>
                  </a:cxn>
                  <a:cxn ang="0">
                    <a:pos x="51" y="89"/>
                  </a:cxn>
                  <a:cxn ang="0">
                    <a:pos x="45" y="89"/>
                  </a:cxn>
                  <a:cxn ang="0">
                    <a:pos x="34" y="85"/>
                  </a:cxn>
                  <a:cxn ang="0">
                    <a:pos x="29" y="82"/>
                  </a:cxn>
                  <a:cxn ang="0">
                    <a:pos x="18" y="70"/>
                  </a:cxn>
                  <a:cxn ang="0">
                    <a:pos x="13" y="56"/>
                  </a:cxn>
                  <a:cxn ang="0">
                    <a:pos x="13" y="41"/>
                  </a:cxn>
                  <a:cxn ang="0">
                    <a:pos x="19" y="28"/>
                  </a:cxn>
                  <a:cxn ang="0">
                    <a:pos x="26" y="21"/>
                  </a:cxn>
                  <a:cxn ang="0">
                    <a:pos x="43" y="13"/>
                  </a:cxn>
                  <a:cxn ang="0">
                    <a:pos x="51" y="0"/>
                  </a:cxn>
                  <a:cxn ang="0">
                    <a:pos x="40" y="2"/>
                  </a:cxn>
                  <a:cxn ang="0">
                    <a:pos x="18" y="11"/>
                  </a:cxn>
                  <a:cxn ang="0">
                    <a:pos x="10" y="21"/>
                  </a:cxn>
                  <a:cxn ang="0">
                    <a:pos x="2" y="40"/>
                  </a:cxn>
                  <a:cxn ang="0">
                    <a:pos x="2" y="59"/>
                  </a:cxn>
                  <a:cxn ang="0">
                    <a:pos x="8" y="77"/>
                  </a:cxn>
                  <a:cxn ang="0">
                    <a:pos x="22" y="92"/>
                  </a:cxn>
                </a:cxnLst>
                <a:rect l="0" t="0" r="r" b="b"/>
                <a:pathLst>
                  <a:path w="101" h="101">
                    <a:moveTo>
                      <a:pt x="51" y="101"/>
                    </a:moveTo>
                    <a:lnTo>
                      <a:pt x="51" y="101"/>
                    </a:lnTo>
                    <a:lnTo>
                      <a:pt x="63" y="100"/>
                    </a:lnTo>
                    <a:lnTo>
                      <a:pt x="74" y="96"/>
                    </a:lnTo>
                    <a:lnTo>
                      <a:pt x="83" y="89"/>
                    </a:lnTo>
                    <a:lnTo>
                      <a:pt x="92" y="80"/>
                    </a:lnTo>
                    <a:lnTo>
                      <a:pt x="92" y="80"/>
                    </a:lnTo>
                    <a:lnTo>
                      <a:pt x="97" y="70"/>
                    </a:lnTo>
                    <a:lnTo>
                      <a:pt x="100" y="62"/>
                    </a:lnTo>
                    <a:lnTo>
                      <a:pt x="101" y="51"/>
                    </a:lnTo>
                    <a:lnTo>
                      <a:pt x="101" y="41"/>
                    </a:lnTo>
                    <a:lnTo>
                      <a:pt x="98" y="33"/>
                    </a:lnTo>
                    <a:lnTo>
                      <a:pt x="94" y="24"/>
                    </a:lnTo>
                    <a:lnTo>
                      <a:pt x="88" y="15"/>
                    </a:lnTo>
                    <a:lnTo>
                      <a:pt x="81" y="9"/>
                    </a:lnTo>
                    <a:lnTo>
                      <a:pt x="81" y="9"/>
                    </a:lnTo>
                    <a:lnTo>
                      <a:pt x="74" y="5"/>
                    </a:lnTo>
                    <a:lnTo>
                      <a:pt x="66" y="2"/>
                    </a:lnTo>
                    <a:lnTo>
                      <a:pt x="59" y="0"/>
                    </a:lnTo>
                    <a:lnTo>
                      <a:pt x="51" y="0"/>
                    </a:lnTo>
                    <a:lnTo>
                      <a:pt x="51" y="11"/>
                    </a:lnTo>
                    <a:lnTo>
                      <a:pt x="51" y="11"/>
                    </a:lnTo>
                    <a:lnTo>
                      <a:pt x="56" y="13"/>
                    </a:lnTo>
                    <a:lnTo>
                      <a:pt x="63" y="14"/>
                    </a:lnTo>
                    <a:lnTo>
                      <a:pt x="68" y="15"/>
                    </a:lnTo>
                    <a:lnTo>
                      <a:pt x="74" y="18"/>
                    </a:lnTo>
                    <a:lnTo>
                      <a:pt x="74" y="18"/>
                    </a:lnTo>
                    <a:lnTo>
                      <a:pt x="79" y="24"/>
                    </a:lnTo>
                    <a:lnTo>
                      <a:pt x="83" y="30"/>
                    </a:lnTo>
                    <a:lnTo>
                      <a:pt x="88" y="37"/>
                    </a:lnTo>
                    <a:lnTo>
                      <a:pt x="89" y="44"/>
                    </a:lnTo>
                    <a:lnTo>
                      <a:pt x="89" y="51"/>
                    </a:lnTo>
                    <a:lnTo>
                      <a:pt x="89" y="59"/>
                    </a:lnTo>
                    <a:lnTo>
                      <a:pt x="86" y="66"/>
                    </a:lnTo>
                    <a:lnTo>
                      <a:pt x="82" y="73"/>
                    </a:lnTo>
                    <a:lnTo>
                      <a:pt x="82" y="73"/>
                    </a:lnTo>
                    <a:lnTo>
                      <a:pt x="77" y="80"/>
                    </a:lnTo>
                    <a:lnTo>
                      <a:pt x="68" y="85"/>
                    </a:lnTo>
                    <a:lnTo>
                      <a:pt x="60" y="88"/>
                    </a:lnTo>
                    <a:lnTo>
                      <a:pt x="51" y="89"/>
                    </a:lnTo>
                    <a:lnTo>
                      <a:pt x="51" y="101"/>
                    </a:lnTo>
                    <a:close/>
                    <a:moveTo>
                      <a:pt x="22" y="92"/>
                    </a:moveTo>
                    <a:lnTo>
                      <a:pt x="22" y="92"/>
                    </a:lnTo>
                    <a:lnTo>
                      <a:pt x="29" y="96"/>
                    </a:lnTo>
                    <a:lnTo>
                      <a:pt x="36" y="99"/>
                    </a:lnTo>
                    <a:lnTo>
                      <a:pt x="44" y="100"/>
                    </a:lnTo>
                    <a:lnTo>
                      <a:pt x="51" y="101"/>
                    </a:lnTo>
                    <a:lnTo>
                      <a:pt x="51" y="89"/>
                    </a:lnTo>
                    <a:lnTo>
                      <a:pt x="51" y="89"/>
                    </a:lnTo>
                    <a:lnTo>
                      <a:pt x="45" y="89"/>
                    </a:lnTo>
                    <a:lnTo>
                      <a:pt x="40" y="88"/>
                    </a:lnTo>
                    <a:lnTo>
                      <a:pt x="34" y="85"/>
                    </a:lnTo>
                    <a:lnTo>
                      <a:pt x="29" y="82"/>
                    </a:lnTo>
                    <a:lnTo>
                      <a:pt x="29" y="82"/>
                    </a:lnTo>
                    <a:lnTo>
                      <a:pt x="22" y="77"/>
                    </a:lnTo>
                    <a:lnTo>
                      <a:pt x="18" y="70"/>
                    </a:lnTo>
                    <a:lnTo>
                      <a:pt x="15" y="65"/>
                    </a:lnTo>
                    <a:lnTo>
                      <a:pt x="13" y="56"/>
                    </a:lnTo>
                    <a:lnTo>
                      <a:pt x="13" y="50"/>
                    </a:lnTo>
                    <a:lnTo>
                      <a:pt x="13" y="41"/>
                    </a:lnTo>
                    <a:lnTo>
                      <a:pt x="15" y="35"/>
                    </a:lnTo>
                    <a:lnTo>
                      <a:pt x="19" y="28"/>
                    </a:lnTo>
                    <a:lnTo>
                      <a:pt x="19" y="28"/>
                    </a:lnTo>
                    <a:lnTo>
                      <a:pt x="26" y="21"/>
                    </a:lnTo>
                    <a:lnTo>
                      <a:pt x="33" y="15"/>
                    </a:lnTo>
                    <a:lnTo>
                      <a:pt x="43" y="13"/>
                    </a:lnTo>
                    <a:lnTo>
                      <a:pt x="51" y="11"/>
                    </a:lnTo>
                    <a:lnTo>
                      <a:pt x="51" y="0"/>
                    </a:lnTo>
                    <a:lnTo>
                      <a:pt x="51" y="0"/>
                    </a:lnTo>
                    <a:lnTo>
                      <a:pt x="40" y="2"/>
                    </a:lnTo>
                    <a:lnTo>
                      <a:pt x="28" y="5"/>
                    </a:lnTo>
                    <a:lnTo>
                      <a:pt x="18" y="11"/>
                    </a:lnTo>
                    <a:lnTo>
                      <a:pt x="10" y="21"/>
                    </a:lnTo>
                    <a:lnTo>
                      <a:pt x="10" y="21"/>
                    </a:lnTo>
                    <a:lnTo>
                      <a:pt x="4" y="30"/>
                    </a:lnTo>
                    <a:lnTo>
                      <a:pt x="2" y="40"/>
                    </a:lnTo>
                    <a:lnTo>
                      <a:pt x="0" y="50"/>
                    </a:lnTo>
                    <a:lnTo>
                      <a:pt x="2" y="59"/>
                    </a:lnTo>
                    <a:lnTo>
                      <a:pt x="3" y="69"/>
                    </a:lnTo>
                    <a:lnTo>
                      <a:pt x="8" y="77"/>
                    </a:lnTo>
                    <a:lnTo>
                      <a:pt x="14" y="85"/>
                    </a:lnTo>
                    <a:lnTo>
                      <a:pt x="22" y="92"/>
                    </a:lnTo>
                    <a:lnTo>
                      <a:pt x="22" y="9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8" name="Freeform 30"/>
              <p:cNvSpPr/>
              <p:nvPr/>
            </p:nvSpPr>
            <p:spPr bwMode="auto">
              <a:xfrm rot="1800000">
                <a:off x="723284" y="2991222"/>
                <a:ext cx="11708" cy="10537"/>
              </a:xfrm>
              <a:custGeom>
                <a:avLst/>
                <a:gdLst/>
                <a:ahLst/>
                <a:cxnLst>
                  <a:cxn ang="0">
                    <a:pos x="4" y="17"/>
                  </a:cxn>
                  <a:cxn ang="0">
                    <a:pos x="4" y="17"/>
                  </a:cxn>
                  <a:cxn ang="0">
                    <a:pos x="7" y="19"/>
                  </a:cxn>
                  <a:cxn ang="0">
                    <a:pos x="11" y="19"/>
                  </a:cxn>
                  <a:cxn ang="0">
                    <a:pos x="14" y="17"/>
                  </a:cxn>
                  <a:cxn ang="0">
                    <a:pos x="16" y="15"/>
                  </a:cxn>
                  <a:cxn ang="0">
                    <a:pos x="16" y="15"/>
                  </a:cxn>
                  <a:cxn ang="0">
                    <a:pos x="19" y="11"/>
                  </a:cxn>
                  <a:cxn ang="0">
                    <a:pos x="19" y="8"/>
                  </a:cxn>
                  <a:cxn ang="0">
                    <a:pos x="18" y="4"/>
                  </a:cxn>
                  <a:cxn ang="0">
                    <a:pos x="15" y="1"/>
                  </a:cxn>
                  <a:cxn ang="0">
                    <a:pos x="15" y="1"/>
                  </a:cxn>
                  <a:cxn ang="0">
                    <a:pos x="11" y="0"/>
                  </a:cxn>
                  <a:cxn ang="0">
                    <a:pos x="7" y="0"/>
                  </a:cxn>
                  <a:cxn ang="0">
                    <a:pos x="4" y="1"/>
                  </a:cxn>
                  <a:cxn ang="0">
                    <a:pos x="1" y="4"/>
                  </a:cxn>
                  <a:cxn ang="0">
                    <a:pos x="1" y="4"/>
                  </a:cxn>
                  <a:cxn ang="0">
                    <a:pos x="0" y="6"/>
                  </a:cxn>
                  <a:cxn ang="0">
                    <a:pos x="0" y="11"/>
                  </a:cxn>
                  <a:cxn ang="0">
                    <a:pos x="1" y="13"/>
                  </a:cxn>
                  <a:cxn ang="0">
                    <a:pos x="4" y="17"/>
                  </a:cxn>
                  <a:cxn ang="0">
                    <a:pos x="4" y="17"/>
                  </a:cxn>
                </a:cxnLst>
                <a:rect l="0" t="0" r="r" b="b"/>
                <a:pathLst>
                  <a:path w="19" h="19">
                    <a:moveTo>
                      <a:pt x="4" y="17"/>
                    </a:moveTo>
                    <a:lnTo>
                      <a:pt x="4" y="17"/>
                    </a:lnTo>
                    <a:lnTo>
                      <a:pt x="7" y="19"/>
                    </a:lnTo>
                    <a:lnTo>
                      <a:pt x="11" y="19"/>
                    </a:lnTo>
                    <a:lnTo>
                      <a:pt x="14" y="17"/>
                    </a:lnTo>
                    <a:lnTo>
                      <a:pt x="16" y="15"/>
                    </a:lnTo>
                    <a:lnTo>
                      <a:pt x="16" y="15"/>
                    </a:lnTo>
                    <a:lnTo>
                      <a:pt x="19" y="11"/>
                    </a:lnTo>
                    <a:lnTo>
                      <a:pt x="19" y="8"/>
                    </a:lnTo>
                    <a:lnTo>
                      <a:pt x="18" y="4"/>
                    </a:lnTo>
                    <a:lnTo>
                      <a:pt x="15" y="1"/>
                    </a:lnTo>
                    <a:lnTo>
                      <a:pt x="15" y="1"/>
                    </a:lnTo>
                    <a:lnTo>
                      <a:pt x="11" y="0"/>
                    </a:lnTo>
                    <a:lnTo>
                      <a:pt x="7" y="0"/>
                    </a:lnTo>
                    <a:lnTo>
                      <a:pt x="4" y="1"/>
                    </a:lnTo>
                    <a:lnTo>
                      <a:pt x="1" y="4"/>
                    </a:lnTo>
                    <a:lnTo>
                      <a:pt x="1" y="4"/>
                    </a:lnTo>
                    <a:lnTo>
                      <a:pt x="0" y="6"/>
                    </a:lnTo>
                    <a:lnTo>
                      <a:pt x="0" y="11"/>
                    </a:lnTo>
                    <a:lnTo>
                      <a:pt x="1" y="13"/>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9" name="Freeform 31"/>
              <p:cNvSpPr/>
              <p:nvPr/>
            </p:nvSpPr>
            <p:spPr bwMode="auto">
              <a:xfrm rot="1800000">
                <a:off x="740099" y="2983017"/>
                <a:ext cx="10538" cy="10537"/>
              </a:xfrm>
              <a:custGeom>
                <a:avLst/>
                <a:gdLst/>
                <a:ahLst/>
                <a:cxnLst>
                  <a:cxn ang="0">
                    <a:pos x="4" y="17"/>
                  </a:cxn>
                  <a:cxn ang="0">
                    <a:pos x="4" y="17"/>
                  </a:cxn>
                  <a:cxn ang="0">
                    <a:pos x="7" y="19"/>
                  </a:cxn>
                  <a:cxn ang="0">
                    <a:pos x="11" y="19"/>
                  </a:cxn>
                  <a:cxn ang="0">
                    <a:pos x="13" y="17"/>
                  </a:cxn>
                  <a:cxn ang="0">
                    <a:pos x="16" y="15"/>
                  </a:cxn>
                  <a:cxn ang="0">
                    <a:pos x="16" y="15"/>
                  </a:cxn>
                  <a:cxn ang="0">
                    <a:pos x="19" y="12"/>
                  </a:cxn>
                  <a:cxn ang="0">
                    <a:pos x="19" y="8"/>
                  </a:cxn>
                  <a:cxn ang="0">
                    <a:pos x="17" y="5"/>
                  </a:cxn>
                  <a:cxn ang="0">
                    <a:pos x="15" y="2"/>
                  </a:cxn>
                  <a:cxn ang="0">
                    <a:pos x="15" y="2"/>
                  </a:cxn>
                  <a:cxn ang="0">
                    <a:pos x="11" y="0"/>
                  </a:cxn>
                  <a:cxn ang="0">
                    <a:pos x="8" y="0"/>
                  </a:cxn>
                  <a:cxn ang="0">
                    <a:pos x="4" y="1"/>
                  </a:cxn>
                  <a:cxn ang="0">
                    <a:pos x="1" y="4"/>
                  </a:cxn>
                  <a:cxn ang="0">
                    <a:pos x="1" y="4"/>
                  </a:cxn>
                  <a:cxn ang="0">
                    <a:pos x="0" y="8"/>
                  </a:cxn>
                  <a:cxn ang="0">
                    <a:pos x="0" y="12"/>
                  </a:cxn>
                  <a:cxn ang="0">
                    <a:pos x="1" y="15"/>
                  </a:cxn>
                  <a:cxn ang="0">
                    <a:pos x="4" y="17"/>
                  </a:cxn>
                  <a:cxn ang="0">
                    <a:pos x="4" y="17"/>
                  </a:cxn>
                </a:cxnLst>
                <a:rect l="0" t="0" r="r" b="b"/>
                <a:pathLst>
                  <a:path w="19" h="19">
                    <a:moveTo>
                      <a:pt x="4" y="17"/>
                    </a:moveTo>
                    <a:lnTo>
                      <a:pt x="4" y="17"/>
                    </a:lnTo>
                    <a:lnTo>
                      <a:pt x="7" y="19"/>
                    </a:lnTo>
                    <a:lnTo>
                      <a:pt x="11" y="19"/>
                    </a:lnTo>
                    <a:lnTo>
                      <a:pt x="13" y="17"/>
                    </a:lnTo>
                    <a:lnTo>
                      <a:pt x="16" y="15"/>
                    </a:lnTo>
                    <a:lnTo>
                      <a:pt x="16" y="15"/>
                    </a:lnTo>
                    <a:lnTo>
                      <a:pt x="19" y="12"/>
                    </a:lnTo>
                    <a:lnTo>
                      <a:pt x="19" y="8"/>
                    </a:lnTo>
                    <a:lnTo>
                      <a:pt x="17" y="5"/>
                    </a:lnTo>
                    <a:lnTo>
                      <a:pt x="15" y="2"/>
                    </a:lnTo>
                    <a:lnTo>
                      <a:pt x="15" y="2"/>
                    </a:lnTo>
                    <a:lnTo>
                      <a:pt x="11" y="0"/>
                    </a:lnTo>
                    <a:lnTo>
                      <a:pt x="8" y="0"/>
                    </a:lnTo>
                    <a:lnTo>
                      <a:pt x="4" y="1"/>
                    </a:lnTo>
                    <a:lnTo>
                      <a:pt x="1" y="4"/>
                    </a:lnTo>
                    <a:lnTo>
                      <a:pt x="1" y="4"/>
                    </a:lnTo>
                    <a:lnTo>
                      <a:pt x="0" y="8"/>
                    </a:lnTo>
                    <a:lnTo>
                      <a:pt x="0" y="12"/>
                    </a:lnTo>
                    <a:lnTo>
                      <a:pt x="1" y="15"/>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0" name="Freeform 33"/>
              <p:cNvSpPr/>
              <p:nvPr/>
            </p:nvSpPr>
            <p:spPr bwMode="auto">
              <a:xfrm rot="1800000">
                <a:off x="1351836" y="2426147"/>
                <a:ext cx="1328864" cy="1030309"/>
              </a:xfrm>
              <a:custGeom>
                <a:avLst/>
                <a:gdLst/>
                <a:ahLst/>
                <a:cxnLst>
                  <a:cxn ang="0">
                    <a:pos x="0" y="1679"/>
                  </a:cxn>
                  <a:cxn ang="0">
                    <a:pos x="0" y="80"/>
                  </a:cxn>
                  <a:cxn ang="0">
                    <a:pos x="0" y="80"/>
                  </a:cxn>
                  <a:cxn ang="0">
                    <a:pos x="1" y="72"/>
                  </a:cxn>
                  <a:cxn ang="0">
                    <a:pos x="2" y="64"/>
                  </a:cxn>
                  <a:cxn ang="0">
                    <a:pos x="6" y="49"/>
                  </a:cxn>
                  <a:cxn ang="0">
                    <a:pos x="15" y="35"/>
                  </a:cxn>
                  <a:cxn ang="0">
                    <a:pos x="24" y="24"/>
                  </a:cxn>
                  <a:cxn ang="0">
                    <a:pos x="35" y="15"/>
                  </a:cxn>
                  <a:cxn ang="0">
                    <a:pos x="49" y="7"/>
                  </a:cxn>
                  <a:cxn ang="0">
                    <a:pos x="64" y="2"/>
                  </a:cxn>
                  <a:cxn ang="0">
                    <a:pos x="72" y="1"/>
                  </a:cxn>
                  <a:cxn ang="0">
                    <a:pos x="80" y="0"/>
                  </a:cxn>
                  <a:cxn ang="0">
                    <a:pos x="2192" y="0"/>
                  </a:cxn>
                  <a:cxn ang="0">
                    <a:pos x="2192" y="0"/>
                  </a:cxn>
                  <a:cxn ang="0">
                    <a:pos x="2200" y="1"/>
                  </a:cxn>
                  <a:cxn ang="0">
                    <a:pos x="2207" y="2"/>
                  </a:cxn>
                  <a:cxn ang="0">
                    <a:pos x="2222" y="7"/>
                  </a:cxn>
                  <a:cxn ang="0">
                    <a:pos x="2236" y="15"/>
                  </a:cxn>
                  <a:cxn ang="0">
                    <a:pos x="2248" y="24"/>
                  </a:cxn>
                  <a:cxn ang="0">
                    <a:pos x="2257" y="35"/>
                  </a:cxn>
                  <a:cxn ang="0">
                    <a:pos x="2266" y="49"/>
                  </a:cxn>
                  <a:cxn ang="0">
                    <a:pos x="2270" y="64"/>
                  </a:cxn>
                  <a:cxn ang="0">
                    <a:pos x="2271" y="72"/>
                  </a:cxn>
                  <a:cxn ang="0">
                    <a:pos x="2271" y="80"/>
                  </a:cxn>
                  <a:cxn ang="0">
                    <a:pos x="2271" y="1679"/>
                  </a:cxn>
                  <a:cxn ang="0">
                    <a:pos x="2271" y="1679"/>
                  </a:cxn>
                  <a:cxn ang="0">
                    <a:pos x="2271" y="1687"/>
                  </a:cxn>
                  <a:cxn ang="0">
                    <a:pos x="2270" y="1695"/>
                  </a:cxn>
                  <a:cxn ang="0">
                    <a:pos x="2266" y="1710"/>
                  </a:cxn>
                  <a:cxn ang="0">
                    <a:pos x="2257" y="1724"/>
                  </a:cxn>
                  <a:cxn ang="0">
                    <a:pos x="2248" y="1734"/>
                  </a:cxn>
                  <a:cxn ang="0">
                    <a:pos x="2236" y="1745"/>
                  </a:cxn>
                  <a:cxn ang="0">
                    <a:pos x="2222" y="1752"/>
                  </a:cxn>
                  <a:cxn ang="0">
                    <a:pos x="2207" y="1756"/>
                  </a:cxn>
                  <a:cxn ang="0">
                    <a:pos x="2200" y="1758"/>
                  </a:cxn>
                  <a:cxn ang="0">
                    <a:pos x="2192" y="1759"/>
                  </a:cxn>
                  <a:cxn ang="0">
                    <a:pos x="80" y="1759"/>
                  </a:cxn>
                  <a:cxn ang="0">
                    <a:pos x="80" y="1759"/>
                  </a:cxn>
                  <a:cxn ang="0">
                    <a:pos x="72" y="1758"/>
                  </a:cxn>
                  <a:cxn ang="0">
                    <a:pos x="64" y="1756"/>
                  </a:cxn>
                  <a:cxn ang="0">
                    <a:pos x="49" y="1752"/>
                  </a:cxn>
                  <a:cxn ang="0">
                    <a:pos x="35" y="1745"/>
                  </a:cxn>
                  <a:cxn ang="0">
                    <a:pos x="24" y="1734"/>
                  </a:cxn>
                  <a:cxn ang="0">
                    <a:pos x="15" y="1724"/>
                  </a:cxn>
                  <a:cxn ang="0">
                    <a:pos x="6" y="1710"/>
                  </a:cxn>
                  <a:cxn ang="0">
                    <a:pos x="2" y="1695"/>
                  </a:cxn>
                  <a:cxn ang="0">
                    <a:pos x="1" y="1687"/>
                  </a:cxn>
                  <a:cxn ang="0">
                    <a:pos x="0" y="1679"/>
                  </a:cxn>
                  <a:cxn ang="0">
                    <a:pos x="0" y="1679"/>
                  </a:cxn>
                </a:cxnLst>
                <a:rect l="0" t="0" r="r" b="b"/>
                <a:pathLst>
                  <a:path w="2271" h="1759">
                    <a:moveTo>
                      <a:pt x="0" y="1679"/>
                    </a:moveTo>
                    <a:lnTo>
                      <a:pt x="0" y="80"/>
                    </a:lnTo>
                    <a:lnTo>
                      <a:pt x="0" y="80"/>
                    </a:lnTo>
                    <a:lnTo>
                      <a:pt x="1" y="72"/>
                    </a:lnTo>
                    <a:lnTo>
                      <a:pt x="2" y="64"/>
                    </a:lnTo>
                    <a:lnTo>
                      <a:pt x="6" y="49"/>
                    </a:lnTo>
                    <a:lnTo>
                      <a:pt x="15" y="35"/>
                    </a:lnTo>
                    <a:lnTo>
                      <a:pt x="24" y="24"/>
                    </a:lnTo>
                    <a:lnTo>
                      <a:pt x="35" y="15"/>
                    </a:lnTo>
                    <a:lnTo>
                      <a:pt x="49" y="7"/>
                    </a:lnTo>
                    <a:lnTo>
                      <a:pt x="64" y="2"/>
                    </a:lnTo>
                    <a:lnTo>
                      <a:pt x="72" y="1"/>
                    </a:lnTo>
                    <a:lnTo>
                      <a:pt x="80" y="0"/>
                    </a:lnTo>
                    <a:lnTo>
                      <a:pt x="2192" y="0"/>
                    </a:lnTo>
                    <a:lnTo>
                      <a:pt x="2192" y="0"/>
                    </a:lnTo>
                    <a:lnTo>
                      <a:pt x="2200" y="1"/>
                    </a:lnTo>
                    <a:lnTo>
                      <a:pt x="2207" y="2"/>
                    </a:lnTo>
                    <a:lnTo>
                      <a:pt x="2222" y="7"/>
                    </a:lnTo>
                    <a:lnTo>
                      <a:pt x="2236" y="15"/>
                    </a:lnTo>
                    <a:lnTo>
                      <a:pt x="2248" y="24"/>
                    </a:lnTo>
                    <a:lnTo>
                      <a:pt x="2257" y="35"/>
                    </a:lnTo>
                    <a:lnTo>
                      <a:pt x="2266" y="49"/>
                    </a:lnTo>
                    <a:lnTo>
                      <a:pt x="2270" y="64"/>
                    </a:lnTo>
                    <a:lnTo>
                      <a:pt x="2271" y="72"/>
                    </a:lnTo>
                    <a:lnTo>
                      <a:pt x="2271" y="80"/>
                    </a:lnTo>
                    <a:lnTo>
                      <a:pt x="2271" y="1679"/>
                    </a:lnTo>
                    <a:lnTo>
                      <a:pt x="2271" y="1679"/>
                    </a:lnTo>
                    <a:lnTo>
                      <a:pt x="2271" y="1687"/>
                    </a:lnTo>
                    <a:lnTo>
                      <a:pt x="2270" y="1695"/>
                    </a:lnTo>
                    <a:lnTo>
                      <a:pt x="2266" y="1710"/>
                    </a:lnTo>
                    <a:lnTo>
                      <a:pt x="2257" y="1724"/>
                    </a:lnTo>
                    <a:lnTo>
                      <a:pt x="2248" y="1734"/>
                    </a:lnTo>
                    <a:lnTo>
                      <a:pt x="2236" y="1745"/>
                    </a:lnTo>
                    <a:lnTo>
                      <a:pt x="2222" y="1752"/>
                    </a:lnTo>
                    <a:lnTo>
                      <a:pt x="2207" y="1756"/>
                    </a:lnTo>
                    <a:lnTo>
                      <a:pt x="2200" y="1758"/>
                    </a:lnTo>
                    <a:lnTo>
                      <a:pt x="2192" y="1759"/>
                    </a:lnTo>
                    <a:lnTo>
                      <a:pt x="80" y="1759"/>
                    </a:lnTo>
                    <a:lnTo>
                      <a:pt x="80" y="1759"/>
                    </a:lnTo>
                    <a:lnTo>
                      <a:pt x="72" y="1758"/>
                    </a:lnTo>
                    <a:lnTo>
                      <a:pt x="64" y="1756"/>
                    </a:lnTo>
                    <a:lnTo>
                      <a:pt x="49" y="1752"/>
                    </a:lnTo>
                    <a:lnTo>
                      <a:pt x="35" y="1745"/>
                    </a:lnTo>
                    <a:lnTo>
                      <a:pt x="24" y="1734"/>
                    </a:lnTo>
                    <a:lnTo>
                      <a:pt x="15" y="1724"/>
                    </a:lnTo>
                    <a:lnTo>
                      <a:pt x="6" y="1710"/>
                    </a:lnTo>
                    <a:lnTo>
                      <a:pt x="2" y="1695"/>
                    </a:lnTo>
                    <a:lnTo>
                      <a:pt x="1" y="1687"/>
                    </a:lnTo>
                    <a:lnTo>
                      <a:pt x="0" y="1679"/>
                    </a:lnTo>
                    <a:lnTo>
                      <a:pt x="0" y="1679"/>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1" name="Freeform 34"/>
              <p:cNvSpPr/>
              <p:nvPr/>
            </p:nvSpPr>
            <p:spPr bwMode="auto">
              <a:xfrm rot="1800000">
                <a:off x="1359661" y="2435728"/>
                <a:ext cx="1313643" cy="1012746"/>
              </a:xfrm>
              <a:custGeom>
                <a:avLst/>
                <a:gdLst/>
                <a:ahLst/>
                <a:cxnLst>
                  <a:cxn ang="0">
                    <a:pos x="0" y="166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2177" y="0"/>
                  </a:cxn>
                  <a:cxn ang="0">
                    <a:pos x="2177" y="0"/>
                  </a:cxn>
                  <a:cxn ang="0">
                    <a:pos x="2189" y="1"/>
                  </a:cxn>
                  <a:cxn ang="0">
                    <a:pos x="2201" y="5"/>
                  </a:cxn>
                  <a:cxn ang="0">
                    <a:pos x="2212" y="11"/>
                  </a:cxn>
                  <a:cxn ang="0">
                    <a:pos x="2222" y="19"/>
                  </a:cxn>
                  <a:cxn ang="0">
                    <a:pos x="2230" y="28"/>
                  </a:cxn>
                  <a:cxn ang="0">
                    <a:pos x="2237" y="39"/>
                  </a:cxn>
                  <a:cxn ang="0">
                    <a:pos x="2241" y="52"/>
                  </a:cxn>
                  <a:cxn ang="0">
                    <a:pos x="2242" y="65"/>
                  </a:cxn>
                  <a:cxn ang="0">
                    <a:pos x="2242" y="1664"/>
                  </a:cxn>
                  <a:cxn ang="0">
                    <a:pos x="2242" y="1664"/>
                  </a:cxn>
                  <a:cxn ang="0">
                    <a:pos x="2241" y="1677"/>
                  </a:cxn>
                  <a:cxn ang="0">
                    <a:pos x="2237" y="1689"/>
                  </a:cxn>
                  <a:cxn ang="0">
                    <a:pos x="2230" y="1700"/>
                  </a:cxn>
                  <a:cxn ang="0">
                    <a:pos x="2222" y="1710"/>
                  </a:cxn>
                  <a:cxn ang="0">
                    <a:pos x="2212" y="1718"/>
                  </a:cxn>
                  <a:cxn ang="0">
                    <a:pos x="2201" y="1724"/>
                  </a:cxn>
                  <a:cxn ang="0">
                    <a:pos x="2189" y="1728"/>
                  </a:cxn>
                  <a:cxn ang="0">
                    <a:pos x="2177" y="1729"/>
                  </a:cxn>
                  <a:cxn ang="0">
                    <a:pos x="65" y="1729"/>
                  </a:cxn>
                  <a:cxn ang="0">
                    <a:pos x="65" y="1729"/>
                  </a:cxn>
                  <a:cxn ang="0">
                    <a:pos x="51" y="1728"/>
                  </a:cxn>
                  <a:cxn ang="0">
                    <a:pos x="39" y="1724"/>
                  </a:cxn>
                  <a:cxn ang="0">
                    <a:pos x="28" y="1718"/>
                  </a:cxn>
                  <a:cxn ang="0">
                    <a:pos x="19" y="1710"/>
                  </a:cxn>
                  <a:cxn ang="0">
                    <a:pos x="11" y="1700"/>
                  </a:cxn>
                  <a:cxn ang="0">
                    <a:pos x="5" y="1689"/>
                  </a:cxn>
                  <a:cxn ang="0">
                    <a:pos x="1" y="1677"/>
                  </a:cxn>
                  <a:cxn ang="0">
                    <a:pos x="0" y="1664"/>
                  </a:cxn>
                  <a:cxn ang="0">
                    <a:pos x="0" y="1664"/>
                  </a:cxn>
                </a:cxnLst>
                <a:rect l="0" t="0" r="r" b="b"/>
                <a:pathLst>
                  <a:path w="2242" h="1729">
                    <a:moveTo>
                      <a:pt x="0" y="1664"/>
                    </a:moveTo>
                    <a:lnTo>
                      <a:pt x="0" y="65"/>
                    </a:lnTo>
                    <a:lnTo>
                      <a:pt x="0" y="65"/>
                    </a:lnTo>
                    <a:lnTo>
                      <a:pt x="1" y="52"/>
                    </a:lnTo>
                    <a:lnTo>
                      <a:pt x="5" y="39"/>
                    </a:lnTo>
                    <a:lnTo>
                      <a:pt x="11" y="28"/>
                    </a:lnTo>
                    <a:lnTo>
                      <a:pt x="19" y="19"/>
                    </a:lnTo>
                    <a:lnTo>
                      <a:pt x="28" y="11"/>
                    </a:lnTo>
                    <a:lnTo>
                      <a:pt x="39" y="5"/>
                    </a:lnTo>
                    <a:lnTo>
                      <a:pt x="51" y="1"/>
                    </a:lnTo>
                    <a:lnTo>
                      <a:pt x="65" y="0"/>
                    </a:lnTo>
                    <a:lnTo>
                      <a:pt x="2177" y="0"/>
                    </a:lnTo>
                    <a:lnTo>
                      <a:pt x="2177" y="0"/>
                    </a:lnTo>
                    <a:lnTo>
                      <a:pt x="2189" y="1"/>
                    </a:lnTo>
                    <a:lnTo>
                      <a:pt x="2201" y="5"/>
                    </a:lnTo>
                    <a:lnTo>
                      <a:pt x="2212" y="11"/>
                    </a:lnTo>
                    <a:lnTo>
                      <a:pt x="2222" y="19"/>
                    </a:lnTo>
                    <a:lnTo>
                      <a:pt x="2230" y="28"/>
                    </a:lnTo>
                    <a:lnTo>
                      <a:pt x="2237" y="39"/>
                    </a:lnTo>
                    <a:lnTo>
                      <a:pt x="2241" y="52"/>
                    </a:lnTo>
                    <a:lnTo>
                      <a:pt x="2242" y="65"/>
                    </a:lnTo>
                    <a:lnTo>
                      <a:pt x="2242" y="1664"/>
                    </a:lnTo>
                    <a:lnTo>
                      <a:pt x="2242" y="1664"/>
                    </a:lnTo>
                    <a:lnTo>
                      <a:pt x="2241" y="1677"/>
                    </a:lnTo>
                    <a:lnTo>
                      <a:pt x="2237" y="1689"/>
                    </a:lnTo>
                    <a:lnTo>
                      <a:pt x="2230" y="1700"/>
                    </a:lnTo>
                    <a:lnTo>
                      <a:pt x="2222" y="1710"/>
                    </a:lnTo>
                    <a:lnTo>
                      <a:pt x="2212" y="1718"/>
                    </a:lnTo>
                    <a:lnTo>
                      <a:pt x="2201" y="1724"/>
                    </a:lnTo>
                    <a:lnTo>
                      <a:pt x="2189" y="1728"/>
                    </a:lnTo>
                    <a:lnTo>
                      <a:pt x="2177" y="1729"/>
                    </a:lnTo>
                    <a:lnTo>
                      <a:pt x="65" y="1729"/>
                    </a:lnTo>
                    <a:lnTo>
                      <a:pt x="65" y="1729"/>
                    </a:lnTo>
                    <a:lnTo>
                      <a:pt x="51" y="1728"/>
                    </a:lnTo>
                    <a:lnTo>
                      <a:pt x="39" y="1724"/>
                    </a:lnTo>
                    <a:lnTo>
                      <a:pt x="28" y="1718"/>
                    </a:lnTo>
                    <a:lnTo>
                      <a:pt x="19" y="1710"/>
                    </a:lnTo>
                    <a:lnTo>
                      <a:pt x="11" y="1700"/>
                    </a:lnTo>
                    <a:lnTo>
                      <a:pt x="5" y="1689"/>
                    </a:lnTo>
                    <a:lnTo>
                      <a:pt x="1" y="1677"/>
                    </a:lnTo>
                    <a:lnTo>
                      <a:pt x="0" y="1664"/>
                    </a:lnTo>
                    <a:lnTo>
                      <a:pt x="0" y="1664"/>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2" name="Freeform 35"/>
              <p:cNvSpPr/>
              <p:nvPr/>
            </p:nvSpPr>
            <p:spPr bwMode="auto">
              <a:xfrm rot="1800000">
                <a:off x="1481074" y="2419321"/>
                <a:ext cx="1130998" cy="576036"/>
              </a:xfrm>
              <a:custGeom>
                <a:avLst/>
                <a:gdLst/>
                <a:ahLst/>
                <a:cxnLst>
                  <a:cxn ang="0">
                    <a:pos x="0" y="98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1930" y="0"/>
                  </a:cxn>
                  <a:cxn ang="0">
                    <a:pos x="0" y="984"/>
                  </a:cxn>
                </a:cxnLst>
                <a:rect l="0" t="0" r="r" b="b"/>
                <a:pathLst>
                  <a:path w="1930" h="984">
                    <a:moveTo>
                      <a:pt x="0" y="984"/>
                    </a:moveTo>
                    <a:lnTo>
                      <a:pt x="0" y="65"/>
                    </a:lnTo>
                    <a:lnTo>
                      <a:pt x="0" y="65"/>
                    </a:lnTo>
                    <a:lnTo>
                      <a:pt x="1" y="52"/>
                    </a:lnTo>
                    <a:lnTo>
                      <a:pt x="5" y="39"/>
                    </a:lnTo>
                    <a:lnTo>
                      <a:pt x="11" y="28"/>
                    </a:lnTo>
                    <a:lnTo>
                      <a:pt x="19" y="19"/>
                    </a:lnTo>
                    <a:lnTo>
                      <a:pt x="28" y="11"/>
                    </a:lnTo>
                    <a:lnTo>
                      <a:pt x="39" y="5"/>
                    </a:lnTo>
                    <a:lnTo>
                      <a:pt x="51" y="1"/>
                    </a:lnTo>
                    <a:lnTo>
                      <a:pt x="65" y="0"/>
                    </a:lnTo>
                    <a:lnTo>
                      <a:pt x="1930" y="0"/>
                    </a:lnTo>
                    <a:lnTo>
                      <a:pt x="0" y="984"/>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3" name="Freeform 36"/>
              <p:cNvSpPr/>
              <p:nvPr/>
            </p:nvSpPr>
            <p:spPr bwMode="auto">
              <a:xfrm rot="1800000">
                <a:off x="2219910" y="2522582"/>
                <a:ext cx="49174" cy="49174"/>
              </a:xfrm>
              <a:custGeom>
                <a:avLst/>
                <a:gdLst/>
                <a:ahLst/>
                <a:cxnLst>
                  <a:cxn ang="0">
                    <a:pos x="0" y="43"/>
                  </a:cxn>
                  <a:cxn ang="0">
                    <a:pos x="0" y="43"/>
                  </a:cxn>
                  <a:cxn ang="0">
                    <a:pos x="1" y="34"/>
                  </a:cxn>
                  <a:cxn ang="0">
                    <a:pos x="2" y="26"/>
                  </a:cxn>
                  <a:cxn ang="0">
                    <a:pos x="7" y="19"/>
                  </a:cxn>
                  <a:cxn ang="0">
                    <a:pos x="12" y="13"/>
                  </a:cxn>
                  <a:cxn ang="0">
                    <a:pos x="19" y="7"/>
                  </a:cxn>
                  <a:cxn ang="0">
                    <a:pos x="26" y="3"/>
                  </a:cxn>
                  <a:cxn ang="0">
                    <a:pos x="34" y="2"/>
                  </a:cxn>
                  <a:cxn ang="0">
                    <a:pos x="42" y="0"/>
                  </a:cxn>
                  <a:cxn ang="0">
                    <a:pos x="42" y="0"/>
                  </a:cxn>
                  <a:cxn ang="0">
                    <a:pos x="50" y="2"/>
                  </a:cxn>
                  <a:cxn ang="0">
                    <a:pos x="58" y="3"/>
                  </a:cxn>
                  <a:cxn ang="0">
                    <a:pos x="65" y="7"/>
                  </a:cxn>
                  <a:cxn ang="0">
                    <a:pos x="72" y="13"/>
                  </a:cxn>
                  <a:cxn ang="0">
                    <a:pos x="76" y="19"/>
                  </a:cxn>
                  <a:cxn ang="0">
                    <a:pos x="80" y="26"/>
                  </a:cxn>
                  <a:cxn ang="0">
                    <a:pos x="83" y="34"/>
                  </a:cxn>
                  <a:cxn ang="0">
                    <a:pos x="84" y="43"/>
                  </a:cxn>
                  <a:cxn ang="0">
                    <a:pos x="84" y="43"/>
                  </a:cxn>
                  <a:cxn ang="0">
                    <a:pos x="83" y="51"/>
                  </a:cxn>
                  <a:cxn ang="0">
                    <a:pos x="80" y="59"/>
                  </a:cxn>
                  <a:cxn ang="0">
                    <a:pos x="76" y="66"/>
                  </a:cxn>
                  <a:cxn ang="0">
                    <a:pos x="72" y="73"/>
                  </a:cxn>
                  <a:cxn ang="0">
                    <a:pos x="65" y="78"/>
                  </a:cxn>
                  <a:cxn ang="0">
                    <a:pos x="58" y="81"/>
                  </a:cxn>
                  <a:cxn ang="0">
                    <a:pos x="50" y="83"/>
                  </a:cxn>
                  <a:cxn ang="0">
                    <a:pos x="42" y="85"/>
                  </a:cxn>
                  <a:cxn ang="0">
                    <a:pos x="42" y="85"/>
                  </a:cxn>
                  <a:cxn ang="0">
                    <a:pos x="34" y="83"/>
                  </a:cxn>
                  <a:cxn ang="0">
                    <a:pos x="26" y="81"/>
                  </a:cxn>
                  <a:cxn ang="0">
                    <a:pos x="19" y="78"/>
                  </a:cxn>
                  <a:cxn ang="0">
                    <a:pos x="12" y="73"/>
                  </a:cxn>
                  <a:cxn ang="0">
                    <a:pos x="7" y="66"/>
                  </a:cxn>
                  <a:cxn ang="0">
                    <a:pos x="2" y="59"/>
                  </a:cxn>
                  <a:cxn ang="0">
                    <a:pos x="1" y="51"/>
                  </a:cxn>
                  <a:cxn ang="0">
                    <a:pos x="0" y="43"/>
                  </a:cxn>
                  <a:cxn ang="0">
                    <a:pos x="0" y="43"/>
                  </a:cxn>
                </a:cxnLst>
                <a:rect l="0" t="0" r="r" b="b"/>
                <a:pathLst>
                  <a:path w="84" h="85">
                    <a:moveTo>
                      <a:pt x="0" y="43"/>
                    </a:moveTo>
                    <a:lnTo>
                      <a:pt x="0" y="43"/>
                    </a:lnTo>
                    <a:lnTo>
                      <a:pt x="1" y="34"/>
                    </a:lnTo>
                    <a:lnTo>
                      <a:pt x="2" y="26"/>
                    </a:lnTo>
                    <a:lnTo>
                      <a:pt x="7" y="19"/>
                    </a:lnTo>
                    <a:lnTo>
                      <a:pt x="12" y="13"/>
                    </a:lnTo>
                    <a:lnTo>
                      <a:pt x="19" y="7"/>
                    </a:lnTo>
                    <a:lnTo>
                      <a:pt x="26" y="3"/>
                    </a:lnTo>
                    <a:lnTo>
                      <a:pt x="34" y="2"/>
                    </a:lnTo>
                    <a:lnTo>
                      <a:pt x="42" y="0"/>
                    </a:lnTo>
                    <a:lnTo>
                      <a:pt x="42" y="0"/>
                    </a:lnTo>
                    <a:lnTo>
                      <a:pt x="50" y="2"/>
                    </a:lnTo>
                    <a:lnTo>
                      <a:pt x="58" y="3"/>
                    </a:lnTo>
                    <a:lnTo>
                      <a:pt x="65" y="7"/>
                    </a:lnTo>
                    <a:lnTo>
                      <a:pt x="72" y="13"/>
                    </a:lnTo>
                    <a:lnTo>
                      <a:pt x="76" y="19"/>
                    </a:lnTo>
                    <a:lnTo>
                      <a:pt x="80" y="26"/>
                    </a:lnTo>
                    <a:lnTo>
                      <a:pt x="83" y="34"/>
                    </a:lnTo>
                    <a:lnTo>
                      <a:pt x="84" y="43"/>
                    </a:lnTo>
                    <a:lnTo>
                      <a:pt x="84" y="43"/>
                    </a:lnTo>
                    <a:lnTo>
                      <a:pt x="83" y="51"/>
                    </a:lnTo>
                    <a:lnTo>
                      <a:pt x="80" y="59"/>
                    </a:lnTo>
                    <a:lnTo>
                      <a:pt x="76" y="66"/>
                    </a:lnTo>
                    <a:lnTo>
                      <a:pt x="72" y="73"/>
                    </a:lnTo>
                    <a:lnTo>
                      <a:pt x="65" y="78"/>
                    </a:lnTo>
                    <a:lnTo>
                      <a:pt x="58" y="81"/>
                    </a:lnTo>
                    <a:lnTo>
                      <a:pt x="50" y="83"/>
                    </a:lnTo>
                    <a:lnTo>
                      <a:pt x="42" y="85"/>
                    </a:lnTo>
                    <a:lnTo>
                      <a:pt x="42" y="85"/>
                    </a:lnTo>
                    <a:lnTo>
                      <a:pt x="34" y="83"/>
                    </a:lnTo>
                    <a:lnTo>
                      <a:pt x="26" y="81"/>
                    </a:lnTo>
                    <a:lnTo>
                      <a:pt x="19" y="78"/>
                    </a:lnTo>
                    <a:lnTo>
                      <a:pt x="12" y="73"/>
                    </a:lnTo>
                    <a:lnTo>
                      <a:pt x="7" y="66"/>
                    </a:lnTo>
                    <a:lnTo>
                      <a:pt x="2" y="59"/>
                    </a:lnTo>
                    <a:lnTo>
                      <a:pt x="1" y="51"/>
                    </a:lnTo>
                    <a:lnTo>
                      <a:pt x="0" y="43"/>
                    </a:lnTo>
                    <a:lnTo>
                      <a:pt x="0" y="43"/>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4" name="Rectangle 37"/>
              <p:cNvSpPr>
                <a:spLocks noChangeArrowheads="1"/>
              </p:cNvSpPr>
              <p:nvPr/>
            </p:nvSpPr>
            <p:spPr bwMode="auto">
              <a:xfrm rot="1800000">
                <a:off x="1476585" y="2531148"/>
                <a:ext cx="1081824" cy="823076"/>
              </a:xfrm>
              <a:prstGeom prst="rect">
                <a:avLst/>
              </a:prstGeom>
              <a:solidFill>
                <a:srgbClr val="FFFFFF"/>
              </a:solidFill>
              <a:ln w="9525">
                <a:noFill/>
                <a:miter lim="800000"/>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5" name="Freeform 40"/>
              <p:cNvSpPr/>
              <p:nvPr/>
            </p:nvSpPr>
            <p:spPr bwMode="auto">
              <a:xfrm rot="1800000">
                <a:off x="2362395" y="2904623"/>
                <a:ext cx="15221" cy="14050"/>
              </a:xfrm>
              <a:custGeom>
                <a:avLst/>
                <a:gdLst/>
                <a:ahLst/>
                <a:cxnLst>
                  <a:cxn ang="0">
                    <a:pos x="0" y="21"/>
                  </a:cxn>
                  <a:cxn ang="0">
                    <a:pos x="1" y="0"/>
                  </a:cxn>
                  <a:cxn ang="0">
                    <a:pos x="26" y="1"/>
                  </a:cxn>
                  <a:cxn ang="0">
                    <a:pos x="23" y="23"/>
                  </a:cxn>
                  <a:cxn ang="0">
                    <a:pos x="0" y="21"/>
                  </a:cxn>
                  <a:cxn ang="0">
                    <a:pos x="0" y="21"/>
                  </a:cxn>
                </a:cxnLst>
                <a:rect l="0" t="0" r="r" b="b"/>
                <a:pathLst>
                  <a:path w="26" h="23">
                    <a:moveTo>
                      <a:pt x="0" y="21"/>
                    </a:moveTo>
                    <a:lnTo>
                      <a:pt x="1" y="0"/>
                    </a:lnTo>
                    <a:lnTo>
                      <a:pt x="26" y="1"/>
                    </a:lnTo>
                    <a:lnTo>
                      <a:pt x="23" y="23"/>
                    </a:lnTo>
                    <a:lnTo>
                      <a:pt x="0" y="21"/>
                    </a:lnTo>
                    <a:lnTo>
                      <a:pt x="0" y="21"/>
                    </a:lnTo>
                  </a:path>
                </a:pathLst>
              </a:custGeom>
              <a:no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6" name="Freeform 59"/>
              <p:cNvSpPr/>
              <p:nvPr/>
            </p:nvSpPr>
            <p:spPr bwMode="auto">
              <a:xfrm rot="1800000">
                <a:off x="2039198" y="3019098"/>
                <a:ext cx="833613" cy="1044358"/>
              </a:xfrm>
              <a:custGeom>
                <a:avLst/>
                <a:gdLst/>
                <a:ahLst/>
                <a:cxnLst>
                  <a:cxn ang="0">
                    <a:pos x="1390" y="1529"/>
                  </a:cxn>
                  <a:cxn ang="0">
                    <a:pos x="1360" y="1467"/>
                  </a:cxn>
                  <a:cxn ang="0">
                    <a:pos x="1234" y="1252"/>
                  </a:cxn>
                  <a:cxn ang="0">
                    <a:pos x="1189" y="1120"/>
                  </a:cxn>
                  <a:cxn ang="0">
                    <a:pos x="1127" y="817"/>
                  </a:cxn>
                  <a:cxn ang="0">
                    <a:pos x="1090" y="685"/>
                  </a:cxn>
                  <a:cxn ang="0">
                    <a:pos x="1016" y="550"/>
                  </a:cxn>
                  <a:cxn ang="0">
                    <a:pos x="950" y="474"/>
                  </a:cxn>
                  <a:cxn ang="0">
                    <a:pos x="880" y="407"/>
                  </a:cxn>
                  <a:cxn ang="0">
                    <a:pos x="835" y="391"/>
                  </a:cxn>
                  <a:cxn ang="0">
                    <a:pos x="794" y="409"/>
                  </a:cxn>
                  <a:cxn ang="0">
                    <a:pos x="759" y="444"/>
                  </a:cxn>
                  <a:cxn ang="0">
                    <a:pos x="743" y="437"/>
                  </a:cxn>
                  <a:cxn ang="0">
                    <a:pos x="681" y="383"/>
                  </a:cxn>
                  <a:cxn ang="0">
                    <a:pos x="629" y="362"/>
                  </a:cxn>
                  <a:cxn ang="0">
                    <a:pos x="591" y="368"/>
                  </a:cxn>
                  <a:cxn ang="0">
                    <a:pos x="557" y="388"/>
                  </a:cxn>
                  <a:cxn ang="0">
                    <a:pos x="535" y="424"/>
                  </a:cxn>
                  <a:cxn ang="0">
                    <a:pos x="515" y="405"/>
                  </a:cxn>
                  <a:cxn ang="0">
                    <a:pos x="474" y="368"/>
                  </a:cxn>
                  <a:cxn ang="0">
                    <a:pos x="428" y="358"/>
                  </a:cxn>
                  <a:cxn ang="0">
                    <a:pos x="373" y="376"/>
                  </a:cxn>
                  <a:cxn ang="0">
                    <a:pos x="342" y="407"/>
                  </a:cxn>
                  <a:cxn ang="0">
                    <a:pos x="219" y="208"/>
                  </a:cxn>
                  <a:cxn ang="0">
                    <a:pos x="157" y="93"/>
                  </a:cxn>
                  <a:cxn ang="0">
                    <a:pos x="106" y="16"/>
                  </a:cxn>
                  <a:cxn ang="0">
                    <a:pos x="79" y="0"/>
                  </a:cxn>
                  <a:cxn ang="0">
                    <a:pos x="56" y="3"/>
                  </a:cxn>
                  <a:cxn ang="0">
                    <a:pos x="26" y="20"/>
                  </a:cxn>
                  <a:cxn ang="0">
                    <a:pos x="4" y="54"/>
                  </a:cxn>
                  <a:cxn ang="0">
                    <a:pos x="1" y="109"/>
                  </a:cxn>
                  <a:cxn ang="0">
                    <a:pos x="29" y="184"/>
                  </a:cxn>
                  <a:cxn ang="0">
                    <a:pos x="120" y="391"/>
                  </a:cxn>
                  <a:cxn ang="0">
                    <a:pos x="198" y="575"/>
                  </a:cxn>
                  <a:cxn ang="0">
                    <a:pos x="302" y="802"/>
                  </a:cxn>
                  <a:cxn ang="0">
                    <a:pos x="350" y="943"/>
                  </a:cxn>
                  <a:cxn ang="0">
                    <a:pos x="373" y="1033"/>
                  </a:cxn>
                  <a:cxn ang="0">
                    <a:pos x="368" y="1041"/>
                  </a:cxn>
                  <a:cxn ang="0">
                    <a:pos x="345" y="1030"/>
                  </a:cxn>
                  <a:cxn ang="0">
                    <a:pos x="324" y="997"/>
                  </a:cxn>
                  <a:cxn ang="0">
                    <a:pos x="298" y="931"/>
                  </a:cxn>
                  <a:cxn ang="0">
                    <a:pos x="285" y="913"/>
                  </a:cxn>
                  <a:cxn ang="0">
                    <a:pos x="266" y="853"/>
                  </a:cxn>
                  <a:cxn ang="0">
                    <a:pos x="270" y="781"/>
                  </a:cxn>
                  <a:cxn ang="0">
                    <a:pos x="268" y="755"/>
                  </a:cxn>
                  <a:cxn ang="0">
                    <a:pos x="230" y="680"/>
                  </a:cxn>
                  <a:cxn ang="0">
                    <a:pos x="192" y="643"/>
                  </a:cxn>
                  <a:cxn ang="0">
                    <a:pos x="172" y="639"/>
                  </a:cxn>
                  <a:cxn ang="0">
                    <a:pos x="153" y="649"/>
                  </a:cxn>
                  <a:cxn ang="0">
                    <a:pos x="139" y="695"/>
                  </a:cxn>
                  <a:cxn ang="0">
                    <a:pos x="135" y="766"/>
                  </a:cxn>
                  <a:cxn ang="0">
                    <a:pos x="112" y="835"/>
                  </a:cxn>
                  <a:cxn ang="0">
                    <a:pos x="82" y="907"/>
                  </a:cxn>
                  <a:cxn ang="0">
                    <a:pos x="90" y="958"/>
                  </a:cxn>
                  <a:cxn ang="0">
                    <a:pos x="204" y="1190"/>
                  </a:cxn>
                  <a:cxn ang="0">
                    <a:pos x="233" y="1228"/>
                  </a:cxn>
                  <a:cxn ang="0">
                    <a:pos x="353" y="1324"/>
                  </a:cxn>
                  <a:cxn ang="0">
                    <a:pos x="429" y="1364"/>
                  </a:cxn>
                  <a:cxn ang="0">
                    <a:pos x="621" y="1455"/>
                  </a:cxn>
                  <a:cxn ang="0">
                    <a:pos x="717" y="1517"/>
                  </a:cxn>
                  <a:cxn ang="0">
                    <a:pos x="787" y="1585"/>
                  </a:cxn>
                  <a:cxn ang="0">
                    <a:pos x="914" y="1782"/>
                  </a:cxn>
                </a:cxnLst>
                <a:rect l="0" t="0" r="r" b="b"/>
                <a:pathLst>
                  <a:path w="1424" h="1782">
                    <a:moveTo>
                      <a:pt x="1424" y="1587"/>
                    </a:moveTo>
                    <a:lnTo>
                      <a:pt x="1424" y="1587"/>
                    </a:lnTo>
                    <a:lnTo>
                      <a:pt x="1398" y="1545"/>
                    </a:lnTo>
                    <a:lnTo>
                      <a:pt x="1390" y="1529"/>
                    </a:lnTo>
                    <a:lnTo>
                      <a:pt x="1384" y="1517"/>
                    </a:lnTo>
                    <a:lnTo>
                      <a:pt x="1384" y="1517"/>
                    </a:lnTo>
                    <a:lnTo>
                      <a:pt x="1373" y="1493"/>
                    </a:lnTo>
                    <a:lnTo>
                      <a:pt x="1360" y="1467"/>
                    </a:lnTo>
                    <a:lnTo>
                      <a:pt x="1326" y="1408"/>
                    </a:lnTo>
                    <a:lnTo>
                      <a:pt x="1244" y="1271"/>
                    </a:lnTo>
                    <a:lnTo>
                      <a:pt x="1244" y="1271"/>
                    </a:lnTo>
                    <a:lnTo>
                      <a:pt x="1234" y="1252"/>
                    </a:lnTo>
                    <a:lnTo>
                      <a:pt x="1223" y="1230"/>
                    </a:lnTo>
                    <a:lnTo>
                      <a:pt x="1215" y="1206"/>
                    </a:lnTo>
                    <a:lnTo>
                      <a:pt x="1206" y="1179"/>
                    </a:lnTo>
                    <a:lnTo>
                      <a:pt x="1189" y="1120"/>
                    </a:lnTo>
                    <a:lnTo>
                      <a:pt x="1174" y="1057"/>
                    </a:lnTo>
                    <a:lnTo>
                      <a:pt x="1161" y="992"/>
                    </a:lnTo>
                    <a:lnTo>
                      <a:pt x="1147" y="929"/>
                    </a:lnTo>
                    <a:lnTo>
                      <a:pt x="1127" y="817"/>
                    </a:lnTo>
                    <a:lnTo>
                      <a:pt x="1127" y="817"/>
                    </a:lnTo>
                    <a:lnTo>
                      <a:pt x="1117" y="771"/>
                    </a:lnTo>
                    <a:lnTo>
                      <a:pt x="1105" y="726"/>
                    </a:lnTo>
                    <a:lnTo>
                      <a:pt x="1090" y="685"/>
                    </a:lnTo>
                    <a:lnTo>
                      <a:pt x="1074" y="647"/>
                    </a:lnTo>
                    <a:lnTo>
                      <a:pt x="1056" y="612"/>
                    </a:lnTo>
                    <a:lnTo>
                      <a:pt x="1037" y="579"/>
                    </a:lnTo>
                    <a:lnTo>
                      <a:pt x="1016" y="550"/>
                    </a:lnTo>
                    <a:lnTo>
                      <a:pt x="995" y="526"/>
                    </a:lnTo>
                    <a:lnTo>
                      <a:pt x="995" y="526"/>
                    </a:lnTo>
                    <a:lnTo>
                      <a:pt x="973" y="500"/>
                    </a:lnTo>
                    <a:lnTo>
                      <a:pt x="950" y="474"/>
                    </a:lnTo>
                    <a:lnTo>
                      <a:pt x="926" y="450"/>
                    </a:lnTo>
                    <a:lnTo>
                      <a:pt x="903" y="426"/>
                    </a:lnTo>
                    <a:lnTo>
                      <a:pt x="891" y="417"/>
                    </a:lnTo>
                    <a:lnTo>
                      <a:pt x="880" y="407"/>
                    </a:lnTo>
                    <a:lnTo>
                      <a:pt x="869" y="400"/>
                    </a:lnTo>
                    <a:lnTo>
                      <a:pt x="857" y="395"/>
                    </a:lnTo>
                    <a:lnTo>
                      <a:pt x="846" y="392"/>
                    </a:lnTo>
                    <a:lnTo>
                      <a:pt x="835" y="391"/>
                    </a:lnTo>
                    <a:lnTo>
                      <a:pt x="824" y="394"/>
                    </a:lnTo>
                    <a:lnTo>
                      <a:pt x="813" y="398"/>
                    </a:lnTo>
                    <a:lnTo>
                      <a:pt x="813" y="398"/>
                    </a:lnTo>
                    <a:lnTo>
                      <a:pt x="794" y="409"/>
                    </a:lnTo>
                    <a:lnTo>
                      <a:pt x="781" y="420"/>
                    </a:lnTo>
                    <a:lnTo>
                      <a:pt x="770" y="429"/>
                    </a:lnTo>
                    <a:lnTo>
                      <a:pt x="763" y="437"/>
                    </a:lnTo>
                    <a:lnTo>
                      <a:pt x="759" y="444"/>
                    </a:lnTo>
                    <a:lnTo>
                      <a:pt x="758" y="450"/>
                    </a:lnTo>
                    <a:lnTo>
                      <a:pt x="756" y="454"/>
                    </a:lnTo>
                    <a:lnTo>
                      <a:pt x="756" y="454"/>
                    </a:lnTo>
                    <a:lnTo>
                      <a:pt x="743" y="437"/>
                    </a:lnTo>
                    <a:lnTo>
                      <a:pt x="726" y="420"/>
                    </a:lnTo>
                    <a:lnTo>
                      <a:pt x="706" y="400"/>
                    </a:lnTo>
                    <a:lnTo>
                      <a:pt x="693" y="392"/>
                    </a:lnTo>
                    <a:lnTo>
                      <a:pt x="681" y="383"/>
                    </a:lnTo>
                    <a:lnTo>
                      <a:pt x="669" y="376"/>
                    </a:lnTo>
                    <a:lnTo>
                      <a:pt x="657" y="369"/>
                    </a:lnTo>
                    <a:lnTo>
                      <a:pt x="643" y="365"/>
                    </a:lnTo>
                    <a:lnTo>
                      <a:pt x="629" y="362"/>
                    </a:lnTo>
                    <a:lnTo>
                      <a:pt x="617" y="361"/>
                    </a:lnTo>
                    <a:lnTo>
                      <a:pt x="604" y="364"/>
                    </a:lnTo>
                    <a:lnTo>
                      <a:pt x="604" y="364"/>
                    </a:lnTo>
                    <a:lnTo>
                      <a:pt x="591" y="368"/>
                    </a:lnTo>
                    <a:lnTo>
                      <a:pt x="582" y="373"/>
                    </a:lnTo>
                    <a:lnTo>
                      <a:pt x="572" y="377"/>
                    </a:lnTo>
                    <a:lnTo>
                      <a:pt x="564" y="383"/>
                    </a:lnTo>
                    <a:lnTo>
                      <a:pt x="557" y="388"/>
                    </a:lnTo>
                    <a:lnTo>
                      <a:pt x="552" y="394"/>
                    </a:lnTo>
                    <a:lnTo>
                      <a:pt x="544" y="406"/>
                    </a:lnTo>
                    <a:lnTo>
                      <a:pt x="538" y="415"/>
                    </a:lnTo>
                    <a:lnTo>
                      <a:pt x="535" y="424"/>
                    </a:lnTo>
                    <a:lnTo>
                      <a:pt x="533" y="432"/>
                    </a:lnTo>
                    <a:lnTo>
                      <a:pt x="533" y="432"/>
                    </a:lnTo>
                    <a:lnTo>
                      <a:pt x="525" y="418"/>
                    </a:lnTo>
                    <a:lnTo>
                      <a:pt x="515" y="405"/>
                    </a:lnTo>
                    <a:lnTo>
                      <a:pt x="501" y="388"/>
                    </a:lnTo>
                    <a:lnTo>
                      <a:pt x="493" y="381"/>
                    </a:lnTo>
                    <a:lnTo>
                      <a:pt x="484" y="375"/>
                    </a:lnTo>
                    <a:lnTo>
                      <a:pt x="474" y="368"/>
                    </a:lnTo>
                    <a:lnTo>
                      <a:pt x="465" y="364"/>
                    </a:lnTo>
                    <a:lnTo>
                      <a:pt x="452" y="360"/>
                    </a:lnTo>
                    <a:lnTo>
                      <a:pt x="441" y="357"/>
                    </a:lnTo>
                    <a:lnTo>
                      <a:pt x="428" y="358"/>
                    </a:lnTo>
                    <a:lnTo>
                      <a:pt x="416" y="360"/>
                    </a:lnTo>
                    <a:lnTo>
                      <a:pt x="416" y="360"/>
                    </a:lnTo>
                    <a:lnTo>
                      <a:pt x="391" y="368"/>
                    </a:lnTo>
                    <a:lnTo>
                      <a:pt x="373" y="376"/>
                    </a:lnTo>
                    <a:lnTo>
                      <a:pt x="360" y="386"/>
                    </a:lnTo>
                    <a:lnTo>
                      <a:pt x="351" y="394"/>
                    </a:lnTo>
                    <a:lnTo>
                      <a:pt x="345" y="402"/>
                    </a:lnTo>
                    <a:lnTo>
                      <a:pt x="342" y="407"/>
                    </a:lnTo>
                    <a:lnTo>
                      <a:pt x="341" y="413"/>
                    </a:lnTo>
                    <a:lnTo>
                      <a:pt x="341" y="413"/>
                    </a:lnTo>
                    <a:lnTo>
                      <a:pt x="274" y="302"/>
                    </a:lnTo>
                    <a:lnTo>
                      <a:pt x="219" y="208"/>
                    </a:lnTo>
                    <a:lnTo>
                      <a:pt x="193" y="163"/>
                    </a:lnTo>
                    <a:lnTo>
                      <a:pt x="173" y="124"/>
                    </a:lnTo>
                    <a:lnTo>
                      <a:pt x="173" y="124"/>
                    </a:lnTo>
                    <a:lnTo>
                      <a:pt x="157" y="93"/>
                    </a:lnTo>
                    <a:lnTo>
                      <a:pt x="142" y="65"/>
                    </a:lnTo>
                    <a:lnTo>
                      <a:pt x="127" y="42"/>
                    </a:lnTo>
                    <a:lnTo>
                      <a:pt x="113" y="23"/>
                    </a:lnTo>
                    <a:lnTo>
                      <a:pt x="106" y="16"/>
                    </a:lnTo>
                    <a:lnTo>
                      <a:pt x="99" y="11"/>
                    </a:lnTo>
                    <a:lnTo>
                      <a:pt x="93" y="5"/>
                    </a:lnTo>
                    <a:lnTo>
                      <a:pt x="86" y="3"/>
                    </a:lnTo>
                    <a:lnTo>
                      <a:pt x="79" y="0"/>
                    </a:lnTo>
                    <a:lnTo>
                      <a:pt x="72" y="0"/>
                    </a:lnTo>
                    <a:lnTo>
                      <a:pt x="64" y="0"/>
                    </a:lnTo>
                    <a:lnTo>
                      <a:pt x="56" y="3"/>
                    </a:lnTo>
                    <a:lnTo>
                      <a:pt x="56" y="3"/>
                    </a:lnTo>
                    <a:lnTo>
                      <a:pt x="49" y="5"/>
                    </a:lnTo>
                    <a:lnTo>
                      <a:pt x="41" y="9"/>
                    </a:lnTo>
                    <a:lnTo>
                      <a:pt x="33" y="15"/>
                    </a:lnTo>
                    <a:lnTo>
                      <a:pt x="26" y="20"/>
                    </a:lnTo>
                    <a:lnTo>
                      <a:pt x="19" y="27"/>
                    </a:lnTo>
                    <a:lnTo>
                      <a:pt x="14" y="35"/>
                    </a:lnTo>
                    <a:lnTo>
                      <a:pt x="8" y="45"/>
                    </a:lnTo>
                    <a:lnTo>
                      <a:pt x="4" y="54"/>
                    </a:lnTo>
                    <a:lnTo>
                      <a:pt x="1" y="67"/>
                    </a:lnTo>
                    <a:lnTo>
                      <a:pt x="0" y="79"/>
                    </a:lnTo>
                    <a:lnTo>
                      <a:pt x="0" y="93"/>
                    </a:lnTo>
                    <a:lnTo>
                      <a:pt x="1" y="109"/>
                    </a:lnTo>
                    <a:lnTo>
                      <a:pt x="5" y="125"/>
                    </a:lnTo>
                    <a:lnTo>
                      <a:pt x="11" y="143"/>
                    </a:lnTo>
                    <a:lnTo>
                      <a:pt x="18" y="162"/>
                    </a:lnTo>
                    <a:lnTo>
                      <a:pt x="29" y="184"/>
                    </a:lnTo>
                    <a:lnTo>
                      <a:pt x="29" y="184"/>
                    </a:lnTo>
                    <a:lnTo>
                      <a:pt x="50" y="230"/>
                    </a:lnTo>
                    <a:lnTo>
                      <a:pt x="74" y="282"/>
                    </a:lnTo>
                    <a:lnTo>
                      <a:pt x="120" y="391"/>
                    </a:lnTo>
                    <a:lnTo>
                      <a:pt x="162" y="495"/>
                    </a:lnTo>
                    <a:lnTo>
                      <a:pt x="181" y="538"/>
                    </a:lnTo>
                    <a:lnTo>
                      <a:pt x="198" y="575"/>
                    </a:lnTo>
                    <a:lnTo>
                      <a:pt x="198" y="575"/>
                    </a:lnTo>
                    <a:lnTo>
                      <a:pt x="236" y="653"/>
                    </a:lnTo>
                    <a:lnTo>
                      <a:pt x="257" y="700"/>
                    </a:lnTo>
                    <a:lnTo>
                      <a:pt x="281" y="751"/>
                    </a:lnTo>
                    <a:lnTo>
                      <a:pt x="302" y="802"/>
                    </a:lnTo>
                    <a:lnTo>
                      <a:pt x="322" y="852"/>
                    </a:lnTo>
                    <a:lnTo>
                      <a:pt x="338" y="899"/>
                    </a:lnTo>
                    <a:lnTo>
                      <a:pt x="345" y="922"/>
                    </a:lnTo>
                    <a:lnTo>
                      <a:pt x="350" y="943"/>
                    </a:lnTo>
                    <a:lnTo>
                      <a:pt x="350" y="943"/>
                    </a:lnTo>
                    <a:lnTo>
                      <a:pt x="366" y="1004"/>
                    </a:lnTo>
                    <a:lnTo>
                      <a:pt x="371" y="1022"/>
                    </a:lnTo>
                    <a:lnTo>
                      <a:pt x="373" y="1033"/>
                    </a:lnTo>
                    <a:lnTo>
                      <a:pt x="373" y="1037"/>
                    </a:lnTo>
                    <a:lnTo>
                      <a:pt x="372" y="1040"/>
                    </a:lnTo>
                    <a:lnTo>
                      <a:pt x="371" y="1041"/>
                    </a:lnTo>
                    <a:lnTo>
                      <a:pt x="368" y="1041"/>
                    </a:lnTo>
                    <a:lnTo>
                      <a:pt x="361" y="1038"/>
                    </a:lnTo>
                    <a:lnTo>
                      <a:pt x="351" y="1034"/>
                    </a:lnTo>
                    <a:lnTo>
                      <a:pt x="351" y="1034"/>
                    </a:lnTo>
                    <a:lnTo>
                      <a:pt x="345" y="1030"/>
                    </a:lnTo>
                    <a:lnTo>
                      <a:pt x="339" y="1026"/>
                    </a:lnTo>
                    <a:lnTo>
                      <a:pt x="335" y="1019"/>
                    </a:lnTo>
                    <a:lnTo>
                      <a:pt x="331" y="1014"/>
                    </a:lnTo>
                    <a:lnTo>
                      <a:pt x="324" y="997"/>
                    </a:lnTo>
                    <a:lnTo>
                      <a:pt x="319" y="981"/>
                    </a:lnTo>
                    <a:lnTo>
                      <a:pt x="312" y="963"/>
                    </a:lnTo>
                    <a:lnTo>
                      <a:pt x="307" y="946"/>
                    </a:lnTo>
                    <a:lnTo>
                      <a:pt x="298" y="931"/>
                    </a:lnTo>
                    <a:lnTo>
                      <a:pt x="294" y="924"/>
                    </a:lnTo>
                    <a:lnTo>
                      <a:pt x="290" y="918"/>
                    </a:lnTo>
                    <a:lnTo>
                      <a:pt x="290" y="918"/>
                    </a:lnTo>
                    <a:lnTo>
                      <a:pt x="285" y="913"/>
                    </a:lnTo>
                    <a:lnTo>
                      <a:pt x="281" y="906"/>
                    </a:lnTo>
                    <a:lnTo>
                      <a:pt x="274" y="891"/>
                    </a:lnTo>
                    <a:lnTo>
                      <a:pt x="268" y="872"/>
                    </a:lnTo>
                    <a:lnTo>
                      <a:pt x="266" y="853"/>
                    </a:lnTo>
                    <a:lnTo>
                      <a:pt x="264" y="832"/>
                    </a:lnTo>
                    <a:lnTo>
                      <a:pt x="264" y="812"/>
                    </a:lnTo>
                    <a:lnTo>
                      <a:pt x="266" y="794"/>
                    </a:lnTo>
                    <a:lnTo>
                      <a:pt x="270" y="781"/>
                    </a:lnTo>
                    <a:lnTo>
                      <a:pt x="270" y="781"/>
                    </a:lnTo>
                    <a:lnTo>
                      <a:pt x="271" y="773"/>
                    </a:lnTo>
                    <a:lnTo>
                      <a:pt x="270" y="764"/>
                    </a:lnTo>
                    <a:lnTo>
                      <a:pt x="268" y="755"/>
                    </a:lnTo>
                    <a:lnTo>
                      <a:pt x="266" y="745"/>
                    </a:lnTo>
                    <a:lnTo>
                      <a:pt x="256" y="723"/>
                    </a:lnTo>
                    <a:lnTo>
                      <a:pt x="245" y="700"/>
                    </a:lnTo>
                    <a:lnTo>
                      <a:pt x="230" y="680"/>
                    </a:lnTo>
                    <a:lnTo>
                      <a:pt x="215" y="661"/>
                    </a:lnTo>
                    <a:lnTo>
                      <a:pt x="207" y="654"/>
                    </a:lnTo>
                    <a:lnTo>
                      <a:pt x="199" y="647"/>
                    </a:lnTo>
                    <a:lnTo>
                      <a:pt x="192" y="643"/>
                    </a:lnTo>
                    <a:lnTo>
                      <a:pt x="184" y="640"/>
                    </a:lnTo>
                    <a:lnTo>
                      <a:pt x="184" y="640"/>
                    </a:lnTo>
                    <a:lnTo>
                      <a:pt x="177" y="639"/>
                    </a:lnTo>
                    <a:lnTo>
                      <a:pt x="172" y="639"/>
                    </a:lnTo>
                    <a:lnTo>
                      <a:pt x="166" y="640"/>
                    </a:lnTo>
                    <a:lnTo>
                      <a:pt x="161" y="642"/>
                    </a:lnTo>
                    <a:lnTo>
                      <a:pt x="157" y="644"/>
                    </a:lnTo>
                    <a:lnTo>
                      <a:pt x="153" y="649"/>
                    </a:lnTo>
                    <a:lnTo>
                      <a:pt x="150" y="653"/>
                    </a:lnTo>
                    <a:lnTo>
                      <a:pt x="147" y="659"/>
                    </a:lnTo>
                    <a:lnTo>
                      <a:pt x="142" y="674"/>
                    </a:lnTo>
                    <a:lnTo>
                      <a:pt x="139" y="695"/>
                    </a:lnTo>
                    <a:lnTo>
                      <a:pt x="138" y="719"/>
                    </a:lnTo>
                    <a:lnTo>
                      <a:pt x="136" y="749"/>
                    </a:lnTo>
                    <a:lnTo>
                      <a:pt x="136" y="749"/>
                    </a:lnTo>
                    <a:lnTo>
                      <a:pt x="135" y="766"/>
                    </a:lnTo>
                    <a:lnTo>
                      <a:pt x="132" y="781"/>
                    </a:lnTo>
                    <a:lnTo>
                      <a:pt x="128" y="796"/>
                    </a:lnTo>
                    <a:lnTo>
                      <a:pt x="124" y="809"/>
                    </a:lnTo>
                    <a:lnTo>
                      <a:pt x="112" y="835"/>
                    </a:lnTo>
                    <a:lnTo>
                      <a:pt x="99" y="860"/>
                    </a:lnTo>
                    <a:lnTo>
                      <a:pt x="89" y="884"/>
                    </a:lnTo>
                    <a:lnTo>
                      <a:pt x="84" y="895"/>
                    </a:lnTo>
                    <a:lnTo>
                      <a:pt x="82" y="907"/>
                    </a:lnTo>
                    <a:lnTo>
                      <a:pt x="80" y="920"/>
                    </a:lnTo>
                    <a:lnTo>
                      <a:pt x="82" y="932"/>
                    </a:lnTo>
                    <a:lnTo>
                      <a:pt x="84" y="944"/>
                    </a:lnTo>
                    <a:lnTo>
                      <a:pt x="90" y="958"/>
                    </a:lnTo>
                    <a:lnTo>
                      <a:pt x="90" y="958"/>
                    </a:lnTo>
                    <a:lnTo>
                      <a:pt x="153" y="1085"/>
                    </a:lnTo>
                    <a:lnTo>
                      <a:pt x="183" y="1145"/>
                    </a:lnTo>
                    <a:lnTo>
                      <a:pt x="204" y="1190"/>
                    </a:lnTo>
                    <a:lnTo>
                      <a:pt x="204" y="1190"/>
                    </a:lnTo>
                    <a:lnTo>
                      <a:pt x="208" y="1198"/>
                    </a:lnTo>
                    <a:lnTo>
                      <a:pt x="215" y="1207"/>
                    </a:lnTo>
                    <a:lnTo>
                      <a:pt x="233" y="1228"/>
                    </a:lnTo>
                    <a:lnTo>
                      <a:pt x="257" y="1252"/>
                    </a:lnTo>
                    <a:lnTo>
                      <a:pt x="286" y="1277"/>
                    </a:lnTo>
                    <a:lnTo>
                      <a:pt x="319" y="1301"/>
                    </a:lnTo>
                    <a:lnTo>
                      <a:pt x="353" y="1324"/>
                    </a:lnTo>
                    <a:lnTo>
                      <a:pt x="391" y="1345"/>
                    </a:lnTo>
                    <a:lnTo>
                      <a:pt x="410" y="1354"/>
                    </a:lnTo>
                    <a:lnTo>
                      <a:pt x="429" y="1364"/>
                    </a:lnTo>
                    <a:lnTo>
                      <a:pt x="429" y="1364"/>
                    </a:lnTo>
                    <a:lnTo>
                      <a:pt x="471" y="1382"/>
                    </a:lnTo>
                    <a:lnTo>
                      <a:pt x="519" y="1403"/>
                    </a:lnTo>
                    <a:lnTo>
                      <a:pt x="569" y="1428"/>
                    </a:lnTo>
                    <a:lnTo>
                      <a:pt x="621" y="1455"/>
                    </a:lnTo>
                    <a:lnTo>
                      <a:pt x="646" y="1469"/>
                    </a:lnTo>
                    <a:lnTo>
                      <a:pt x="670" y="1484"/>
                    </a:lnTo>
                    <a:lnTo>
                      <a:pt x="695" y="1500"/>
                    </a:lnTo>
                    <a:lnTo>
                      <a:pt x="717" y="1517"/>
                    </a:lnTo>
                    <a:lnTo>
                      <a:pt x="737" y="1533"/>
                    </a:lnTo>
                    <a:lnTo>
                      <a:pt x="756" y="1549"/>
                    </a:lnTo>
                    <a:lnTo>
                      <a:pt x="772" y="1567"/>
                    </a:lnTo>
                    <a:lnTo>
                      <a:pt x="787" y="1585"/>
                    </a:lnTo>
                    <a:lnTo>
                      <a:pt x="787" y="1585"/>
                    </a:lnTo>
                    <a:lnTo>
                      <a:pt x="809" y="1617"/>
                    </a:lnTo>
                    <a:lnTo>
                      <a:pt x="839" y="1664"/>
                    </a:lnTo>
                    <a:lnTo>
                      <a:pt x="914" y="1782"/>
                    </a:lnTo>
                    <a:lnTo>
                      <a:pt x="1132" y="1782"/>
                    </a:lnTo>
                    <a:lnTo>
                      <a:pt x="1424" y="158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7" name="Freeform 60"/>
              <p:cNvSpPr/>
              <p:nvPr/>
            </p:nvSpPr>
            <p:spPr bwMode="auto">
              <a:xfrm rot="1800000">
                <a:off x="2364382" y="3203650"/>
                <a:ext cx="92494" cy="151034"/>
              </a:xfrm>
              <a:custGeom>
                <a:avLst/>
                <a:gdLst/>
                <a:ahLst/>
                <a:cxnLst>
                  <a:cxn ang="0">
                    <a:pos x="0" y="0"/>
                  </a:cxn>
                  <a:cxn ang="0">
                    <a:pos x="0" y="0"/>
                  </a:cxn>
                  <a:cxn ang="0">
                    <a:pos x="23" y="41"/>
                  </a:cxn>
                  <a:cxn ang="0">
                    <a:pos x="55" y="105"/>
                  </a:cxn>
                  <a:cxn ang="0">
                    <a:pos x="113" y="221"/>
                  </a:cxn>
                  <a:cxn ang="0">
                    <a:pos x="113" y="221"/>
                  </a:cxn>
                  <a:cxn ang="0">
                    <a:pos x="117" y="227"/>
                  </a:cxn>
                  <a:cxn ang="0">
                    <a:pos x="122" y="234"/>
                  </a:cxn>
                  <a:cxn ang="0">
                    <a:pos x="132" y="245"/>
                  </a:cxn>
                  <a:cxn ang="0">
                    <a:pos x="143" y="253"/>
                  </a:cxn>
                  <a:cxn ang="0">
                    <a:pos x="151" y="257"/>
                  </a:cxn>
                  <a:cxn ang="0">
                    <a:pos x="156" y="257"/>
                  </a:cxn>
                  <a:cxn ang="0">
                    <a:pos x="159" y="257"/>
                  </a:cxn>
                  <a:cxn ang="0">
                    <a:pos x="159" y="256"/>
                  </a:cxn>
                  <a:cxn ang="0">
                    <a:pos x="159" y="253"/>
                  </a:cxn>
                  <a:cxn ang="0">
                    <a:pos x="158" y="250"/>
                  </a:cxn>
                  <a:cxn ang="0">
                    <a:pos x="149" y="242"/>
                  </a:cxn>
                  <a:cxn ang="0">
                    <a:pos x="149" y="242"/>
                  </a:cxn>
                  <a:cxn ang="0">
                    <a:pos x="143" y="237"/>
                  </a:cxn>
                  <a:cxn ang="0">
                    <a:pos x="137" y="227"/>
                  </a:cxn>
                  <a:cxn ang="0">
                    <a:pos x="122" y="206"/>
                  </a:cxn>
                  <a:cxn ang="0">
                    <a:pos x="104" y="177"/>
                  </a:cxn>
                  <a:cxn ang="0">
                    <a:pos x="87" y="144"/>
                  </a:cxn>
                  <a:cxn ang="0">
                    <a:pos x="45" y="71"/>
                  </a:cxn>
                  <a:cxn ang="0">
                    <a:pos x="23" y="34"/>
                  </a:cxn>
                  <a:cxn ang="0">
                    <a:pos x="0" y="0"/>
                  </a:cxn>
                  <a:cxn ang="0">
                    <a:pos x="0" y="0"/>
                  </a:cxn>
                </a:cxnLst>
                <a:rect l="0" t="0" r="r" b="b"/>
                <a:pathLst>
                  <a:path w="159" h="257">
                    <a:moveTo>
                      <a:pt x="0" y="0"/>
                    </a:moveTo>
                    <a:lnTo>
                      <a:pt x="0" y="0"/>
                    </a:lnTo>
                    <a:lnTo>
                      <a:pt x="23" y="41"/>
                    </a:lnTo>
                    <a:lnTo>
                      <a:pt x="55" y="105"/>
                    </a:lnTo>
                    <a:lnTo>
                      <a:pt x="113" y="221"/>
                    </a:lnTo>
                    <a:lnTo>
                      <a:pt x="113" y="221"/>
                    </a:lnTo>
                    <a:lnTo>
                      <a:pt x="117" y="227"/>
                    </a:lnTo>
                    <a:lnTo>
                      <a:pt x="122" y="234"/>
                    </a:lnTo>
                    <a:lnTo>
                      <a:pt x="132" y="245"/>
                    </a:lnTo>
                    <a:lnTo>
                      <a:pt x="143" y="253"/>
                    </a:lnTo>
                    <a:lnTo>
                      <a:pt x="151" y="257"/>
                    </a:lnTo>
                    <a:lnTo>
                      <a:pt x="156" y="257"/>
                    </a:lnTo>
                    <a:lnTo>
                      <a:pt x="159" y="257"/>
                    </a:lnTo>
                    <a:lnTo>
                      <a:pt x="159" y="256"/>
                    </a:lnTo>
                    <a:lnTo>
                      <a:pt x="159" y="253"/>
                    </a:lnTo>
                    <a:lnTo>
                      <a:pt x="158" y="250"/>
                    </a:lnTo>
                    <a:lnTo>
                      <a:pt x="149" y="242"/>
                    </a:lnTo>
                    <a:lnTo>
                      <a:pt x="149" y="242"/>
                    </a:lnTo>
                    <a:lnTo>
                      <a:pt x="143" y="237"/>
                    </a:lnTo>
                    <a:lnTo>
                      <a:pt x="137" y="227"/>
                    </a:lnTo>
                    <a:lnTo>
                      <a:pt x="122" y="206"/>
                    </a:lnTo>
                    <a:lnTo>
                      <a:pt x="104" y="177"/>
                    </a:lnTo>
                    <a:lnTo>
                      <a:pt x="87" y="144"/>
                    </a:lnTo>
                    <a:lnTo>
                      <a:pt x="45" y="71"/>
                    </a:lnTo>
                    <a:lnTo>
                      <a:pt x="23" y="3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8" name="Freeform 61"/>
              <p:cNvSpPr/>
              <p:nvPr/>
            </p:nvSpPr>
            <p:spPr bwMode="auto">
              <a:xfrm rot="1800000">
                <a:off x="2466190" y="3271270"/>
                <a:ext cx="91323" cy="112397"/>
              </a:xfrm>
              <a:custGeom>
                <a:avLst/>
                <a:gdLst/>
                <a:ahLst/>
                <a:cxnLst>
                  <a:cxn ang="0">
                    <a:pos x="0" y="0"/>
                  </a:cxn>
                  <a:cxn ang="0">
                    <a:pos x="0" y="0"/>
                  </a:cxn>
                  <a:cxn ang="0">
                    <a:pos x="23" y="42"/>
                  </a:cxn>
                  <a:cxn ang="0">
                    <a:pos x="39" y="69"/>
                  </a:cxn>
                  <a:cxn ang="0">
                    <a:pos x="56" y="97"/>
                  </a:cxn>
                  <a:cxn ang="0">
                    <a:pos x="75" y="124"/>
                  </a:cxn>
                  <a:cxn ang="0">
                    <a:pos x="94" y="148"/>
                  </a:cxn>
                  <a:cxn ang="0">
                    <a:pos x="103" y="159"/>
                  </a:cxn>
                  <a:cxn ang="0">
                    <a:pos x="113" y="169"/>
                  </a:cxn>
                  <a:cxn ang="0">
                    <a:pos x="122" y="176"/>
                  </a:cxn>
                  <a:cxn ang="0">
                    <a:pos x="130" y="182"/>
                  </a:cxn>
                  <a:cxn ang="0">
                    <a:pos x="130" y="182"/>
                  </a:cxn>
                  <a:cxn ang="0">
                    <a:pos x="144" y="188"/>
                  </a:cxn>
                  <a:cxn ang="0">
                    <a:pos x="152" y="191"/>
                  </a:cxn>
                  <a:cxn ang="0">
                    <a:pos x="155" y="191"/>
                  </a:cxn>
                  <a:cxn ang="0">
                    <a:pos x="156" y="188"/>
                  </a:cxn>
                  <a:cxn ang="0">
                    <a:pos x="155" y="187"/>
                  </a:cxn>
                  <a:cxn ang="0">
                    <a:pos x="154" y="182"/>
                  </a:cxn>
                  <a:cxn ang="0">
                    <a:pos x="148" y="173"/>
                  </a:cxn>
                  <a:cxn ang="0">
                    <a:pos x="139" y="162"/>
                  </a:cxn>
                  <a:cxn ang="0">
                    <a:pos x="111" y="132"/>
                  </a:cxn>
                  <a:cxn ang="0">
                    <a:pos x="111" y="132"/>
                  </a:cxn>
                  <a:cxn ang="0">
                    <a:pos x="83" y="102"/>
                  </a:cxn>
                  <a:cxn ang="0">
                    <a:pos x="58" y="73"/>
                  </a:cxn>
                  <a:cxn ang="0">
                    <a:pos x="0" y="0"/>
                  </a:cxn>
                  <a:cxn ang="0">
                    <a:pos x="0" y="0"/>
                  </a:cxn>
                </a:cxnLst>
                <a:rect l="0" t="0" r="r" b="b"/>
                <a:pathLst>
                  <a:path w="156" h="191">
                    <a:moveTo>
                      <a:pt x="0" y="0"/>
                    </a:moveTo>
                    <a:lnTo>
                      <a:pt x="0" y="0"/>
                    </a:lnTo>
                    <a:lnTo>
                      <a:pt x="23" y="42"/>
                    </a:lnTo>
                    <a:lnTo>
                      <a:pt x="39" y="69"/>
                    </a:lnTo>
                    <a:lnTo>
                      <a:pt x="56" y="97"/>
                    </a:lnTo>
                    <a:lnTo>
                      <a:pt x="75" y="124"/>
                    </a:lnTo>
                    <a:lnTo>
                      <a:pt x="94" y="148"/>
                    </a:lnTo>
                    <a:lnTo>
                      <a:pt x="103" y="159"/>
                    </a:lnTo>
                    <a:lnTo>
                      <a:pt x="113" y="169"/>
                    </a:lnTo>
                    <a:lnTo>
                      <a:pt x="122" y="176"/>
                    </a:lnTo>
                    <a:lnTo>
                      <a:pt x="130" y="182"/>
                    </a:lnTo>
                    <a:lnTo>
                      <a:pt x="130" y="182"/>
                    </a:lnTo>
                    <a:lnTo>
                      <a:pt x="144" y="188"/>
                    </a:lnTo>
                    <a:lnTo>
                      <a:pt x="152" y="191"/>
                    </a:lnTo>
                    <a:lnTo>
                      <a:pt x="155" y="191"/>
                    </a:lnTo>
                    <a:lnTo>
                      <a:pt x="156" y="188"/>
                    </a:lnTo>
                    <a:lnTo>
                      <a:pt x="155" y="187"/>
                    </a:lnTo>
                    <a:lnTo>
                      <a:pt x="154" y="182"/>
                    </a:lnTo>
                    <a:lnTo>
                      <a:pt x="148" y="173"/>
                    </a:lnTo>
                    <a:lnTo>
                      <a:pt x="139" y="162"/>
                    </a:lnTo>
                    <a:lnTo>
                      <a:pt x="111" y="132"/>
                    </a:lnTo>
                    <a:lnTo>
                      <a:pt x="111" y="132"/>
                    </a:lnTo>
                    <a:lnTo>
                      <a:pt x="83" y="102"/>
                    </a:lnTo>
                    <a:lnTo>
                      <a:pt x="58" y="73"/>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9" name="Freeform 62"/>
              <p:cNvSpPr/>
              <p:nvPr/>
            </p:nvSpPr>
            <p:spPr bwMode="auto">
              <a:xfrm rot="1800000">
                <a:off x="2578482" y="3350942"/>
                <a:ext cx="97177" cy="90152"/>
              </a:xfrm>
              <a:custGeom>
                <a:avLst/>
                <a:gdLst/>
                <a:ahLst/>
                <a:cxnLst>
                  <a:cxn ang="0">
                    <a:pos x="0" y="0"/>
                  </a:cxn>
                  <a:cxn ang="0">
                    <a:pos x="0" y="0"/>
                  </a:cxn>
                  <a:cxn ang="0">
                    <a:pos x="12" y="21"/>
                  </a:cxn>
                  <a:cxn ang="0">
                    <a:pos x="26" y="45"/>
                  </a:cxn>
                  <a:cxn ang="0">
                    <a:pos x="42" y="69"/>
                  </a:cxn>
                  <a:cxn ang="0">
                    <a:pos x="61" y="94"/>
                  </a:cxn>
                  <a:cxn ang="0">
                    <a:pos x="81" y="115"/>
                  </a:cxn>
                  <a:cxn ang="0">
                    <a:pos x="90" y="125"/>
                  </a:cxn>
                  <a:cxn ang="0">
                    <a:pos x="101" y="133"/>
                  </a:cxn>
                  <a:cxn ang="0">
                    <a:pos x="112" y="140"/>
                  </a:cxn>
                  <a:cxn ang="0">
                    <a:pos x="121" y="147"/>
                  </a:cxn>
                  <a:cxn ang="0">
                    <a:pos x="132" y="150"/>
                  </a:cxn>
                  <a:cxn ang="0">
                    <a:pos x="143" y="152"/>
                  </a:cxn>
                  <a:cxn ang="0">
                    <a:pos x="143" y="152"/>
                  </a:cxn>
                  <a:cxn ang="0">
                    <a:pos x="160" y="152"/>
                  </a:cxn>
                  <a:cxn ang="0">
                    <a:pos x="164" y="151"/>
                  </a:cxn>
                  <a:cxn ang="0">
                    <a:pos x="166" y="150"/>
                  </a:cxn>
                  <a:cxn ang="0">
                    <a:pos x="168" y="148"/>
                  </a:cxn>
                  <a:cxn ang="0">
                    <a:pos x="166" y="145"/>
                  </a:cxn>
                  <a:cxn ang="0">
                    <a:pos x="161" y="140"/>
                  </a:cxn>
                  <a:cxn ang="0">
                    <a:pos x="151" y="133"/>
                  </a:cxn>
                  <a:cxn ang="0">
                    <a:pos x="140" y="126"/>
                  </a:cxn>
                  <a:cxn ang="0">
                    <a:pos x="119" y="114"/>
                  </a:cxn>
                  <a:cxn ang="0">
                    <a:pos x="119" y="114"/>
                  </a:cxn>
                  <a:cxn ang="0">
                    <a:pos x="98" y="99"/>
                  </a:cxn>
                  <a:cxn ang="0">
                    <a:pos x="86" y="90"/>
                  </a:cxn>
                  <a:cxn ang="0">
                    <a:pos x="72" y="77"/>
                  </a:cxn>
                  <a:cxn ang="0">
                    <a:pos x="57" y="64"/>
                  </a:cxn>
                  <a:cxn ang="0">
                    <a:pos x="40" y="46"/>
                  </a:cxn>
                  <a:cxn ang="0">
                    <a:pos x="22" y="24"/>
                  </a:cxn>
                  <a:cxn ang="0">
                    <a:pos x="0" y="0"/>
                  </a:cxn>
                  <a:cxn ang="0">
                    <a:pos x="0" y="0"/>
                  </a:cxn>
                </a:cxnLst>
                <a:rect l="0" t="0" r="r" b="b"/>
                <a:pathLst>
                  <a:path w="168" h="152">
                    <a:moveTo>
                      <a:pt x="0" y="0"/>
                    </a:moveTo>
                    <a:lnTo>
                      <a:pt x="0" y="0"/>
                    </a:lnTo>
                    <a:lnTo>
                      <a:pt x="12" y="21"/>
                    </a:lnTo>
                    <a:lnTo>
                      <a:pt x="26" y="45"/>
                    </a:lnTo>
                    <a:lnTo>
                      <a:pt x="42" y="69"/>
                    </a:lnTo>
                    <a:lnTo>
                      <a:pt x="61" y="94"/>
                    </a:lnTo>
                    <a:lnTo>
                      <a:pt x="81" y="115"/>
                    </a:lnTo>
                    <a:lnTo>
                      <a:pt x="90" y="125"/>
                    </a:lnTo>
                    <a:lnTo>
                      <a:pt x="101" y="133"/>
                    </a:lnTo>
                    <a:lnTo>
                      <a:pt x="112" y="140"/>
                    </a:lnTo>
                    <a:lnTo>
                      <a:pt x="121" y="147"/>
                    </a:lnTo>
                    <a:lnTo>
                      <a:pt x="132" y="150"/>
                    </a:lnTo>
                    <a:lnTo>
                      <a:pt x="143" y="152"/>
                    </a:lnTo>
                    <a:lnTo>
                      <a:pt x="143" y="152"/>
                    </a:lnTo>
                    <a:lnTo>
                      <a:pt x="160" y="152"/>
                    </a:lnTo>
                    <a:lnTo>
                      <a:pt x="164" y="151"/>
                    </a:lnTo>
                    <a:lnTo>
                      <a:pt x="166" y="150"/>
                    </a:lnTo>
                    <a:lnTo>
                      <a:pt x="168" y="148"/>
                    </a:lnTo>
                    <a:lnTo>
                      <a:pt x="166" y="145"/>
                    </a:lnTo>
                    <a:lnTo>
                      <a:pt x="161" y="140"/>
                    </a:lnTo>
                    <a:lnTo>
                      <a:pt x="151" y="133"/>
                    </a:lnTo>
                    <a:lnTo>
                      <a:pt x="140" y="126"/>
                    </a:lnTo>
                    <a:lnTo>
                      <a:pt x="119" y="114"/>
                    </a:lnTo>
                    <a:lnTo>
                      <a:pt x="119" y="114"/>
                    </a:lnTo>
                    <a:lnTo>
                      <a:pt x="98" y="99"/>
                    </a:lnTo>
                    <a:lnTo>
                      <a:pt x="86" y="90"/>
                    </a:lnTo>
                    <a:lnTo>
                      <a:pt x="72" y="77"/>
                    </a:lnTo>
                    <a:lnTo>
                      <a:pt x="57" y="64"/>
                    </a:lnTo>
                    <a:lnTo>
                      <a:pt x="40" y="46"/>
                    </a:lnTo>
                    <a:lnTo>
                      <a:pt x="22" y="2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0" name="Freeform 63"/>
              <p:cNvSpPr/>
              <p:nvPr/>
            </p:nvSpPr>
            <p:spPr bwMode="auto">
              <a:xfrm rot="1800000">
                <a:off x="2342758" y="2894409"/>
                <a:ext cx="60882" cy="67907"/>
              </a:xfrm>
              <a:custGeom>
                <a:avLst/>
                <a:gdLst/>
                <a:ahLst/>
                <a:cxnLst>
                  <a:cxn ang="0">
                    <a:pos x="34" y="6"/>
                  </a:cxn>
                  <a:cxn ang="0">
                    <a:pos x="34" y="6"/>
                  </a:cxn>
                  <a:cxn ang="0">
                    <a:pos x="26" y="10"/>
                  </a:cxn>
                  <a:cxn ang="0">
                    <a:pos x="18" y="14"/>
                  </a:cxn>
                  <a:cxn ang="0">
                    <a:pos x="11" y="21"/>
                  </a:cxn>
                  <a:cxn ang="0">
                    <a:pos x="6" y="26"/>
                  </a:cxn>
                  <a:cxn ang="0">
                    <a:pos x="2" y="34"/>
                  </a:cxn>
                  <a:cxn ang="0">
                    <a:pos x="0" y="42"/>
                  </a:cxn>
                  <a:cxn ang="0">
                    <a:pos x="0" y="52"/>
                  </a:cxn>
                  <a:cxn ang="0">
                    <a:pos x="4" y="61"/>
                  </a:cxn>
                  <a:cxn ang="0">
                    <a:pos x="4" y="61"/>
                  </a:cxn>
                  <a:cxn ang="0">
                    <a:pos x="10" y="72"/>
                  </a:cxn>
                  <a:cxn ang="0">
                    <a:pos x="18" y="83"/>
                  </a:cxn>
                  <a:cxn ang="0">
                    <a:pos x="26" y="94"/>
                  </a:cxn>
                  <a:cxn ang="0">
                    <a:pos x="36" y="102"/>
                  </a:cxn>
                  <a:cxn ang="0">
                    <a:pos x="45" y="111"/>
                  </a:cxn>
                  <a:cxn ang="0">
                    <a:pos x="56" y="115"/>
                  </a:cxn>
                  <a:cxn ang="0">
                    <a:pos x="62" y="116"/>
                  </a:cxn>
                  <a:cxn ang="0">
                    <a:pos x="68" y="116"/>
                  </a:cxn>
                  <a:cxn ang="0">
                    <a:pos x="74" y="116"/>
                  </a:cxn>
                  <a:cxn ang="0">
                    <a:pos x="79" y="115"/>
                  </a:cxn>
                  <a:cxn ang="0">
                    <a:pos x="79" y="115"/>
                  </a:cxn>
                  <a:cxn ang="0">
                    <a:pos x="89" y="109"/>
                  </a:cxn>
                  <a:cxn ang="0">
                    <a:pos x="96" y="102"/>
                  </a:cxn>
                  <a:cxn ang="0">
                    <a:pos x="101" y="94"/>
                  </a:cxn>
                  <a:cxn ang="0">
                    <a:pos x="104" y="85"/>
                  </a:cxn>
                  <a:cxn ang="0">
                    <a:pos x="105" y="74"/>
                  </a:cxn>
                  <a:cxn ang="0">
                    <a:pos x="102" y="63"/>
                  </a:cxn>
                  <a:cxn ang="0">
                    <a:pos x="98" y="51"/>
                  </a:cxn>
                  <a:cxn ang="0">
                    <a:pos x="93" y="37"/>
                  </a:cxn>
                  <a:cxn ang="0">
                    <a:pos x="93" y="37"/>
                  </a:cxn>
                  <a:cxn ang="0">
                    <a:pos x="85" y="26"/>
                  </a:cxn>
                  <a:cxn ang="0">
                    <a:pos x="78" y="16"/>
                  </a:cxn>
                  <a:cxn ang="0">
                    <a:pos x="71" y="8"/>
                  </a:cxn>
                  <a:cxn ang="0">
                    <a:pos x="66" y="4"/>
                  </a:cxn>
                  <a:cxn ang="0">
                    <a:pos x="57" y="2"/>
                  </a:cxn>
                  <a:cxn ang="0">
                    <a:pos x="51" y="0"/>
                  </a:cxn>
                  <a:cxn ang="0">
                    <a:pos x="42" y="2"/>
                  </a:cxn>
                  <a:cxn ang="0">
                    <a:pos x="34" y="6"/>
                  </a:cxn>
                  <a:cxn ang="0">
                    <a:pos x="34" y="6"/>
                  </a:cxn>
                </a:cxnLst>
                <a:rect l="0" t="0" r="r" b="b"/>
                <a:pathLst>
                  <a:path w="105" h="116">
                    <a:moveTo>
                      <a:pt x="34" y="6"/>
                    </a:moveTo>
                    <a:lnTo>
                      <a:pt x="34" y="6"/>
                    </a:lnTo>
                    <a:lnTo>
                      <a:pt x="26" y="10"/>
                    </a:lnTo>
                    <a:lnTo>
                      <a:pt x="18" y="14"/>
                    </a:lnTo>
                    <a:lnTo>
                      <a:pt x="11" y="21"/>
                    </a:lnTo>
                    <a:lnTo>
                      <a:pt x="6" y="26"/>
                    </a:lnTo>
                    <a:lnTo>
                      <a:pt x="2" y="34"/>
                    </a:lnTo>
                    <a:lnTo>
                      <a:pt x="0" y="42"/>
                    </a:lnTo>
                    <a:lnTo>
                      <a:pt x="0" y="52"/>
                    </a:lnTo>
                    <a:lnTo>
                      <a:pt x="4" y="61"/>
                    </a:lnTo>
                    <a:lnTo>
                      <a:pt x="4" y="61"/>
                    </a:lnTo>
                    <a:lnTo>
                      <a:pt x="10" y="72"/>
                    </a:lnTo>
                    <a:lnTo>
                      <a:pt x="18" y="83"/>
                    </a:lnTo>
                    <a:lnTo>
                      <a:pt x="26" y="94"/>
                    </a:lnTo>
                    <a:lnTo>
                      <a:pt x="36" y="102"/>
                    </a:lnTo>
                    <a:lnTo>
                      <a:pt x="45" y="111"/>
                    </a:lnTo>
                    <a:lnTo>
                      <a:pt x="56" y="115"/>
                    </a:lnTo>
                    <a:lnTo>
                      <a:pt x="62" y="116"/>
                    </a:lnTo>
                    <a:lnTo>
                      <a:pt x="68" y="116"/>
                    </a:lnTo>
                    <a:lnTo>
                      <a:pt x="74" y="116"/>
                    </a:lnTo>
                    <a:lnTo>
                      <a:pt x="79" y="115"/>
                    </a:lnTo>
                    <a:lnTo>
                      <a:pt x="79" y="115"/>
                    </a:lnTo>
                    <a:lnTo>
                      <a:pt x="89" y="109"/>
                    </a:lnTo>
                    <a:lnTo>
                      <a:pt x="96" y="102"/>
                    </a:lnTo>
                    <a:lnTo>
                      <a:pt x="101" y="94"/>
                    </a:lnTo>
                    <a:lnTo>
                      <a:pt x="104" y="85"/>
                    </a:lnTo>
                    <a:lnTo>
                      <a:pt x="105" y="74"/>
                    </a:lnTo>
                    <a:lnTo>
                      <a:pt x="102" y="63"/>
                    </a:lnTo>
                    <a:lnTo>
                      <a:pt x="98" y="51"/>
                    </a:lnTo>
                    <a:lnTo>
                      <a:pt x="93" y="37"/>
                    </a:lnTo>
                    <a:lnTo>
                      <a:pt x="93" y="37"/>
                    </a:lnTo>
                    <a:lnTo>
                      <a:pt x="85" y="26"/>
                    </a:lnTo>
                    <a:lnTo>
                      <a:pt x="78" y="16"/>
                    </a:lnTo>
                    <a:lnTo>
                      <a:pt x="71" y="8"/>
                    </a:lnTo>
                    <a:lnTo>
                      <a:pt x="66" y="4"/>
                    </a:lnTo>
                    <a:lnTo>
                      <a:pt x="57" y="2"/>
                    </a:lnTo>
                    <a:lnTo>
                      <a:pt x="51" y="0"/>
                    </a:lnTo>
                    <a:lnTo>
                      <a:pt x="42" y="2"/>
                    </a:lnTo>
                    <a:lnTo>
                      <a:pt x="34" y="6"/>
                    </a:lnTo>
                    <a:lnTo>
                      <a:pt x="34" y="6"/>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1" name="Freeform 64"/>
              <p:cNvSpPr/>
              <p:nvPr/>
            </p:nvSpPr>
            <p:spPr bwMode="auto">
              <a:xfrm rot="1800000">
                <a:off x="2322323" y="3036316"/>
                <a:ext cx="73761" cy="101860"/>
              </a:xfrm>
              <a:custGeom>
                <a:avLst/>
                <a:gdLst/>
                <a:ahLst/>
                <a:cxnLst>
                  <a:cxn ang="0">
                    <a:pos x="27" y="3"/>
                  </a:cxn>
                  <a:cxn ang="0">
                    <a:pos x="27" y="3"/>
                  </a:cxn>
                  <a:cxn ang="0">
                    <a:pos x="21" y="7"/>
                  </a:cxn>
                  <a:cxn ang="0">
                    <a:pos x="16" y="11"/>
                  </a:cxn>
                  <a:cxn ang="0">
                    <a:pos x="12" y="15"/>
                  </a:cxn>
                  <a:cxn ang="0">
                    <a:pos x="8" y="22"/>
                  </a:cxn>
                  <a:cxn ang="0">
                    <a:pos x="3" y="34"/>
                  </a:cxn>
                  <a:cxn ang="0">
                    <a:pos x="0" y="48"/>
                  </a:cxn>
                  <a:cxn ang="0">
                    <a:pos x="0" y="64"/>
                  </a:cxn>
                  <a:cxn ang="0">
                    <a:pos x="1" y="81"/>
                  </a:cxn>
                  <a:cxn ang="0">
                    <a:pos x="6" y="97"/>
                  </a:cxn>
                  <a:cxn ang="0">
                    <a:pos x="11" y="113"/>
                  </a:cxn>
                  <a:cxn ang="0">
                    <a:pos x="18" y="128"/>
                  </a:cxn>
                  <a:cxn ang="0">
                    <a:pos x="26" y="142"/>
                  </a:cxn>
                  <a:cxn ang="0">
                    <a:pos x="36" y="154"/>
                  </a:cxn>
                  <a:cxn ang="0">
                    <a:pos x="46" y="164"/>
                  </a:cxn>
                  <a:cxn ang="0">
                    <a:pos x="59" y="171"/>
                  </a:cxn>
                  <a:cxn ang="0">
                    <a:pos x="66" y="173"/>
                  </a:cxn>
                  <a:cxn ang="0">
                    <a:pos x="71" y="175"/>
                  </a:cxn>
                  <a:cxn ang="0">
                    <a:pos x="78" y="175"/>
                  </a:cxn>
                  <a:cxn ang="0">
                    <a:pos x="85" y="175"/>
                  </a:cxn>
                  <a:cxn ang="0">
                    <a:pos x="91" y="173"/>
                  </a:cxn>
                  <a:cxn ang="0">
                    <a:pos x="98" y="171"/>
                  </a:cxn>
                  <a:cxn ang="0">
                    <a:pos x="98" y="171"/>
                  </a:cxn>
                  <a:cxn ang="0">
                    <a:pos x="104" y="166"/>
                  </a:cxn>
                  <a:cxn ang="0">
                    <a:pos x="109" y="162"/>
                  </a:cxn>
                  <a:cxn ang="0">
                    <a:pos x="115" y="157"/>
                  </a:cxn>
                  <a:cxn ang="0">
                    <a:pos x="119" y="151"/>
                  </a:cxn>
                  <a:cxn ang="0">
                    <a:pos x="121" y="146"/>
                  </a:cxn>
                  <a:cxn ang="0">
                    <a:pos x="123" y="139"/>
                  </a:cxn>
                  <a:cxn ang="0">
                    <a:pos x="125" y="124"/>
                  </a:cxn>
                  <a:cxn ang="0">
                    <a:pos x="125" y="109"/>
                  </a:cxn>
                  <a:cxn ang="0">
                    <a:pos x="123" y="94"/>
                  </a:cxn>
                  <a:cxn ang="0">
                    <a:pos x="117" y="78"/>
                  </a:cxn>
                  <a:cxn ang="0">
                    <a:pos x="110" y="63"/>
                  </a:cxn>
                  <a:cxn ang="0">
                    <a:pos x="102" y="48"/>
                  </a:cxn>
                  <a:cxn ang="0">
                    <a:pos x="93" y="34"/>
                  </a:cxn>
                  <a:cxn ang="0">
                    <a:pos x="83" y="22"/>
                  </a:cxn>
                  <a:cxn ang="0">
                    <a:pos x="72" y="12"/>
                  </a:cxn>
                  <a:cxn ang="0">
                    <a:pos x="60" y="4"/>
                  </a:cxn>
                  <a:cxn ang="0">
                    <a:pos x="49" y="0"/>
                  </a:cxn>
                  <a:cxn ang="0">
                    <a:pos x="44" y="0"/>
                  </a:cxn>
                  <a:cxn ang="0">
                    <a:pos x="38" y="0"/>
                  </a:cxn>
                  <a:cxn ang="0">
                    <a:pos x="33" y="2"/>
                  </a:cxn>
                  <a:cxn ang="0">
                    <a:pos x="27" y="3"/>
                  </a:cxn>
                  <a:cxn ang="0">
                    <a:pos x="27" y="3"/>
                  </a:cxn>
                </a:cxnLst>
                <a:rect l="0" t="0" r="r" b="b"/>
                <a:pathLst>
                  <a:path w="125" h="175">
                    <a:moveTo>
                      <a:pt x="27" y="3"/>
                    </a:moveTo>
                    <a:lnTo>
                      <a:pt x="27" y="3"/>
                    </a:lnTo>
                    <a:lnTo>
                      <a:pt x="21" y="7"/>
                    </a:lnTo>
                    <a:lnTo>
                      <a:pt x="16" y="11"/>
                    </a:lnTo>
                    <a:lnTo>
                      <a:pt x="12" y="15"/>
                    </a:lnTo>
                    <a:lnTo>
                      <a:pt x="8" y="22"/>
                    </a:lnTo>
                    <a:lnTo>
                      <a:pt x="3" y="34"/>
                    </a:lnTo>
                    <a:lnTo>
                      <a:pt x="0" y="48"/>
                    </a:lnTo>
                    <a:lnTo>
                      <a:pt x="0" y="64"/>
                    </a:lnTo>
                    <a:lnTo>
                      <a:pt x="1" y="81"/>
                    </a:lnTo>
                    <a:lnTo>
                      <a:pt x="6" y="97"/>
                    </a:lnTo>
                    <a:lnTo>
                      <a:pt x="11" y="113"/>
                    </a:lnTo>
                    <a:lnTo>
                      <a:pt x="18" y="128"/>
                    </a:lnTo>
                    <a:lnTo>
                      <a:pt x="26" y="142"/>
                    </a:lnTo>
                    <a:lnTo>
                      <a:pt x="36" y="154"/>
                    </a:lnTo>
                    <a:lnTo>
                      <a:pt x="46" y="164"/>
                    </a:lnTo>
                    <a:lnTo>
                      <a:pt x="59" y="171"/>
                    </a:lnTo>
                    <a:lnTo>
                      <a:pt x="66" y="173"/>
                    </a:lnTo>
                    <a:lnTo>
                      <a:pt x="71" y="175"/>
                    </a:lnTo>
                    <a:lnTo>
                      <a:pt x="78" y="175"/>
                    </a:lnTo>
                    <a:lnTo>
                      <a:pt x="85" y="175"/>
                    </a:lnTo>
                    <a:lnTo>
                      <a:pt x="91" y="173"/>
                    </a:lnTo>
                    <a:lnTo>
                      <a:pt x="98" y="171"/>
                    </a:lnTo>
                    <a:lnTo>
                      <a:pt x="98" y="171"/>
                    </a:lnTo>
                    <a:lnTo>
                      <a:pt x="104" y="166"/>
                    </a:lnTo>
                    <a:lnTo>
                      <a:pt x="109" y="162"/>
                    </a:lnTo>
                    <a:lnTo>
                      <a:pt x="115" y="157"/>
                    </a:lnTo>
                    <a:lnTo>
                      <a:pt x="119" y="151"/>
                    </a:lnTo>
                    <a:lnTo>
                      <a:pt x="121" y="146"/>
                    </a:lnTo>
                    <a:lnTo>
                      <a:pt x="123" y="139"/>
                    </a:lnTo>
                    <a:lnTo>
                      <a:pt x="125" y="124"/>
                    </a:lnTo>
                    <a:lnTo>
                      <a:pt x="125" y="109"/>
                    </a:lnTo>
                    <a:lnTo>
                      <a:pt x="123" y="94"/>
                    </a:lnTo>
                    <a:lnTo>
                      <a:pt x="117" y="78"/>
                    </a:lnTo>
                    <a:lnTo>
                      <a:pt x="110" y="63"/>
                    </a:lnTo>
                    <a:lnTo>
                      <a:pt x="102" y="48"/>
                    </a:lnTo>
                    <a:lnTo>
                      <a:pt x="93" y="34"/>
                    </a:lnTo>
                    <a:lnTo>
                      <a:pt x="83" y="22"/>
                    </a:lnTo>
                    <a:lnTo>
                      <a:pt x="72" y="12"/>
                    </a:lnTo>
                    <a:lnTo>
                      <a:pt x="60" y="4"/>
                    </a:lnTo>
                    <a:lnTo>
                      <a:pt x="49" y="0"/>
                    </a:lnTo>
                    <a:lnTo>
                      <a:pt x="44" y="0"/>
                    </a:lnTo>
                    <a:lnTo>
                      <a:pt x="38" y="0"/>
                    </a:lnTo>
                    <a:lnTo>
                      <a:pt x="33" y="2"/>
                    </a:lnTo>
                    <a:lnTo>
                      <a:pt x="27" y="3"/>
                    </a:lnTo>
                    <a:lnTo>
                      <a:pt x="27" y="3"/>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2" name="Freeform 65"/>
              <p:cNvSpPr/>
              <p:nvPr/>
            </p:nvSpPr>
            <p:spPr bwMode="auto">
              <a:xfrm rot="1800000">
                <a:off x="2220239" y="3249078"/>
                <a:ext cx="18733" cy="62052"/>
              </a:xfrm>
              <a:custGeom>
                <a:avLst/>
                <a:gdLst/>
                <a:ahLst/>
                <a:cxnLst>
                  <a:cxn ang="0">
                    <a:pos x="19" y="0"/>
                  </a:cxn>
                  <a:cxn ang="0">
                    <a:pos x="19" y="0"/>
                  </a:cxn>
                  <a:cxn ang="0">
                    <a:pos x="13" y="6"/>
                  </a:cxn>
                  <a:cxn ang="0">
                    <a:pos x="9" y="14"/>
                  </a:cxn>
                  <a:cxn ang="0">
                    <a:pos x="6" y="24"/>
                  </a:cxn>
                  <a:cxn ang="0">
                    <a:pos x="4" y="36"/>
                  </a:cxn>
                  <a:cxn ang="0">
                    <a:pos x="1" y="66"/>
                  </a:cxn>
                  <a:cxn ang="0">
                    <a:pos x="0" y="105"/>
                  </a:cxn>
                  <a:cxn ang="0">
                    <a:pos x="0" y="105"/>
                  </a:cxn>
                  <a:cxn ang="0">
                    <a:pos x="0" y="107"/>
                  </a:cxn>
                  <a:cxn ang="0">
                    <a:pos x="0" y="107"/>
                  </a:cxn>
                  <a:cxn ang="0">
                    <a:pos x="6" y="101"/>
                  </a:cxn>
                  <a:cxn ang="0">
                    <a:pos x="13" y="96"/>
                  </a:cxn>
                  <a:cxn ang="0">
                    <a:pos x="19" y="89"/>
                  </a:cxn>
                  <a:cxn ang="0">
                    <a:pos x="23" y="81"/>
                  </a:cxn>
                  <a:cxn ang="0">
                    <a:pos x="25" y="73"/>
                  </a:cxn>
                  <a:cxn ang="0">
                    <a:pos x="27" y="64"/>
                  </a:cxn>
                  <a:cxn ang="0">
                    <a:pos x="30" y="47"/>
                  </a:cxn>
                  <a:cxn ang="0">
                    <a:pos x="30" y="47"/>
                  </a:cxn>
                  <a:cxn ang="0">
                    <a:pos x="31" y="32"/>
                  </a:cxn>
                  <a:cxn ang="0">
                    <a:pos x="30" y="19"/>
                  </a:cxn>
                  <a:cxn ang="0">
                    <a:pos x="28" y="14"/>
                  </a:cxn>
                  <a:cxn ang="0">
                    <a:pos x="25" y="9"/>
                  </a:cxn>
                  <a:cxn ang="0">
                    <a:pos x="23" y="5"/>
                  </a:cxn>
                  <a:cxn ang="0">
                    <a:pos x="19" y="0"/>
                  </a:cxn>
                  <a:cxn ang="0">
                    <a:pos x="19" y="0"/>
                  </a:cxn>
                </a:cxnLst>
                <a:rect l="0" t="0" r="r" b="b"/>
                <a:pathLst>
                  <a:path w="31" h="107">
                    <a:moveTo>
                      <a:pt x="19" y="0"/>
                    </a:moveTo>
                    <a:lnTo>
                      <a:pt x="19" y="0"/>
                    </a:lnTo>
                    <a:lnTo>
                      <a:pt x="13" y="6"/>
                    </a:lnTo>
                    <a:lnTo>
                      <a:pt x="9" y="14"/>
                    </a:lnTo>
                    <a:lnTo>
                      <a:pt x="6" y="24"/>
                    </a:lnTo>
                    <a:lnTo>
                      <a:pt x="4" y="36"/>
                    </a:lnTo>
                    <a:lnTo>
                      <a:pt x="1" y="66"/>
                    </a:lnTo>
                    <a:lnTo>
                      <a:pt x="0" y="105"/>
                    </a:lnTo>
                    <a:lnTo>
                      <a:pt x="0" y="105"/>
                    </a:lnTo>
                    <a:lnTo>
                      <a:pt x="0" y="107"/>
                    </a:lnTo>
                    <a:lnTo>
                      <a:pt x="0" y="107"/>
                    </a:lnTo>
                    <a:lnTo>
                      <a:pt x="6" y="101"/>
                    </a:lnTo>
                    <a:lnTo>
                      <a:pt x="13" y="96"/>
                    </a:lnTo>
                    <a:lnTo>
                      <a:pt x="19" y="89"/>
                    </a:lnTo>
                    <a:lnTo>
                      <a:pt x="23" y="81"/>
                    </a:lnTo>
                    <a:lnTo>
                      <a:pt x="25" y="73"/>
                    </a:lnTo>
                    <a:lnTo>
                      <a:pt x="27" y="64"/>
                    </a:lnTo>
                    <a:lnTo>
                      <a:pt x="30" y="47"/>
                    </a:lnTo>
                    <a:lnTo>
                      <a:pt x="30" y="47"/>
                    </a:lnTo>
                    <a:lnTo>
                      <a:pt x="31" y="32"/>
                    </a:lnTo>
                    <a:lnTo>
                      <a:pt x="30" y="19"/>
                    </a:lnTo>
                    <a:lnTo>
                      <a:pt x="28" y="14"/>
                    </a:lnTo>
                    <a:lnTo>
                      <a:pt x="25" y="9"/>
                    </a:lnTo>
                    <a:lnTo>
                      <a:pt x="23" y="5"/>
                    </a:lnTo>
                    <a:lnTo>
                      <a:pt x="19" y="0"/>
                    </a:lnTo>
                    <a:lnTo>
                      <a:pt x="19" y="0"/>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3" name="Freeform 66"/>
              <p:cNvSpPr>
                <a:spLocks noEditPoints="1"/>
              </p:cNvSpPr>
              <p:nvPr/>
            </p:nvSpPr>
            <p:spPr bwMode="auto">
              <a:xfrm rot="1800000">
                <a:off x="2309907" y="3154254"/>
                <a:ext cx="72590" cy="63223"/>
              </a:xfrm>
              <a:custGeom>
                <a:avLst/>
                <a:gdLst/>
                <a:ahLst/>
                <a:cxnLst>
                  <a:cxn ang="0">
                    <a:pos x="23" y="106"/>
                  </a:cxn>
                  <a:cxn ang="0">
                    <a:pos x="23" y="106"/>
                  </a:cxn>
                  <a:cxn ang="0">
                    <a:pos x="39" y="104"/>
                  </a:cxn>
                  <a:cxn ang="0">
                    <a:pos x="54" y="101"/>
                  </a:cxn>
                  <a:cxn ang="0">
                    <a:pos x="68" y="97"/>
                  </a:cxn>
                  <a:cxn ang="0">
                    <a:pos x="82" y="91"/>
                  </a:cxn>
                  <a:cxn ang="0">
                    <a:pos x="94" y="84"/>
                  </a:cxn>
                  <a:cxn ang="0">
                    <a:pos x="105" y="78"/>
                  </a:cxn>
                  <a:cxn ang="0">
                    <a:pos x="114" y="69"/>
                  </a:cxn>
                  <a:cxn ang="0">
                    <a:pos x="124" y="61"/>
                  </a:cxn>
                  <a:cxn ang="0">
                    <a:pos x="124" y="61"/>
                  </a:cxn>
                  <a:cxn ang="0">
                    <a:pos x="73" y="86"/>
                  </a:cxn>
                  <a:cxn ang="0">
                    <a:pos x="48" y="97"/>
                  </a:cxn>
                  <a:cxn ang="0">
                    <a:pos x="23" y="106"/>
                  </a:cxn>
                  <a:cxn ang="0">
                    <a:pos x="23" y="106"/>
                  </a:cxn>
                  <a:cxn ang="0">
                    <a:pos x="97" y="0"/>
                  </a:cxn>
                  <a:cxn ang="0">
                    <a:pos x="97" y="0"/>
                  </a:cxn>
                  <a:cxn ang="0">
                    <a:pos x="86" y="0"/>
                  </a:cxn>
                  <a:cxn ang="0">
                    <a:pos x="73" y="3"/>
                  </a:cxn>
                  <a:cxn ang="0">
                    <a:pos x="60" y="8"/>
                  </a:cxn>
                  <a:cxn ang="0">
                    <a:pos x="45" y="16"/>
                  </a:cxn>
                  <a:cxn ang="0">
                    <a:pos x="31" y="26"/>
                  </a:cxn>
                  <a:cxn ang="0">
                    <a:pos x="19" y="37"/>
                  </a:cxn>
                  <a:cxn ang="0">
                    <a:pos x="8" y="48"/>
                  </a:cxn>
                  <a:cxn ang="0">
                    <a:pos x="0" y="61"/>
                  </a:cxn>
                  <a:cxn ang="0">
                    <a:pos x="0" y="61"/>
                  </a:cxn>
                  <a:cxn ang="0">
                    <a:pos x="23" y="42"/>
                  </a:cxn>
                  <a:cxn ang="0">
                    <a:pos x="52" y="24"/>
                  </a:cxn>
                  <a:cxn ang="0">
                    <a:pos x="78" y="9"/>
                  </a:cxn>
                  <a:cxn ang="0">
                    <a:pos x="88" y="4"/>
                  </a:cxn>
                  <a:cxn ang="0">
                    <a:pos x="97" y="0"/>
                  </a:cxn>
                  <a:cxn ang="0">
                    <a:pos x="97" y="0"/>
                  </a:cxn>
                </a:cxnLst>
                <a:rect l="0" t="0" r="r" b="b"/>
                <a:pathLst>
                  <a:path w="124" h="106">
                    <a:moveTo>
                      <a:pt x="23" y="106"/>
                    </a:moveTo>
                    <a:lnTo>
                      <a:pt x="23" y="106"/>
                    </a:lnTo>
                    <a:lnTo>
                      <a:pt x="39" y="104"/>
                    </a:lnTo>
                    <a:lnTo>
                      <a:pt x="54" y="101"/>
                    </a:lnTo>
                    <a:lnTo>
                      <a:pt x="68" y="97"/>
                    </a:lnTo>
                    <a:lnTo>
                      <a:pt x="82" y="91"/>
                    </a:lnTo>
                    <a:lnTo>
                      <a:pt x="94" y="84"/>
                    </a:lnTo>
                    <a:lnTo>
                      <a:pt x="105" y="78"/>
                    </a:lnTo>
                    <a:lnTo>
                      <a:pt x="114" y="69"/>
                    </a:lnTo>
                    <a:lnTo>
                      <a:pt x="124" y="61"/>
                    </a:lnTo>
                    <a:lnTo>
                      <a:pt x="124" y="61"/>
                    </a:lnTo>
                    <a:lnTo>
                      <a:pt x="73" y="86"/>
                    </a:lnTo>
                    <a:lnTo>
                      <a:pt x="48" y="97"/>
                    </a:lnTo>
                    <a:lnTo>
                      <a:pt x="23" y="106"/>
                    </a:lnTo>
                    <a:lnTo>
                      <a:pt x="23" y="106"/>
                    </a:lnTo>
                    <a:close/>
                    <a:moveTo>
                      <a:pt x="97" y="0"/>
                    </a:moveTo>
                    <a:lnTo>
                      <a:pt x="97" y="0"/>
                    </a:lnTo>
                    <a:lnTo>
                      <a:pt x="86" y="0"/>
                    </a:lnTo>
                    <a:lnTo>
                      <a:pt x="73" y="3"/>
                    </a:lnTo>
                    <a:lnTo>
                      <a:pt x="60" y="8"/>
                    </a:lnTo>
                    <a:lnTo>
                      <a:pt x="45" y="16"/>
                    </a:lnTo>
                    <a:lnTo>
                      <a:pt x="31" y="26"/>
                    </a:lnTo>
                    <a:lnTo>
                      <a:pt x="19" y="37"/>
                    </a:lnTo>
                    <a:lnTo>
                      <a:pt x="8" y="48"/>
                    </a:lnTo>
                    <a:lnTo>
                      <a:pt x="0" y="61"/>
                    </a:lnTo>
                    <a:lnTo>
                      <a:pt x="0" y="61"/>
                    </a:lnTo>
                    <a:lnTo>
                      <a:pt x="23" y="42"/>
                    </a:lnTo>
                    <a:lnTo>
                      <a:pt x="52" y="24"/>
                    </a:lnTo>
                    <a:lnTo>
                      <a:pt x="78" y="9"/>
                    </a:lnTo>
                    <a:lnTo>
                      <a:pt x="88" y="4"/>
                    </a:lnTo>
                    <a:lnTo>
                      <a:pt x="97" y="0"/>
                    </a:lnTo>
                    <a:lnTo>
                      <a:pt x="97"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4" name="Freeform 67"/>
              <p:cNvSpPr/>
              <p:nvPr/>
            </p:nvSpPr>
            <p:spPr bwMode="auto">
              <a:xfrm rot="1800000">
                <a:off x="2335637" y="2971136"/>
                <a:ext cx="60882" cy="46832"/>
              </a:xfrm>
              <a:custGeom>
                <a:avLst/>
                <a:gdLst/>
                <a:ahLst/>
                <a:cxnLst>
                  <a:cxn ang="0">
                    <a:pos x="39" y="9"/>
                  </a:cxn>
                  <a:cxn ang="0">
                    <a:pos x="39" y="9"/>
                  </a:cxn>
                  <a:cxn ang="0">
                    <a:pos x="28" y="15"/>
                  </a:cxn>
                  <a:cxn ang="0">
                    <a:pos x="19" y="22"/>
                  </a:cxn>
                  <a:cxn ang="0">
                    <a:pos x="10" y="30"/>
                  </a:cxn>
                  <a:cxn ang="0">
                    <a:pos x="5" y="37"/>
                  </a:cxn>
                  <a:cxn ang="0">
                    <a:pos x="2" y="45"/>
                  </a:cxn>
                  <a:cxn ang="0">
                    <a:pos x="0" y="52"/>
                  </a:cxn>
                  <a:cxn ang="0">
                    <a:pos x="0" y="59"/>
                  </a:cxn>
                  <a:cxn ang="0">
                    <a:pos x="1" y="66"/>
                  </a:cxn>
                  <a:cxn ang="0">
                    <a:pos x="4" y="71"/>
                  </a:cxn>
                  <a:cxn ang="0">
                    <a:pos x="8" y="75"/>
                  </a:cxn>
                  <a:cxn ang="0">
                    <a:pos x="15" y="78"/>
                  </a:cxn>
                  <a:cxn ang="0">
                    <a:pos x="21" y="81"/>
                  </a:cxn>
                  <a:cxn ang="0">
                    <a:pos x="31" y="81"/>
                  </a:cxn>
                  <a:cxn ang="0">
                    <a:pos x="42" y="79"/>
                  </a:cxn>
                  <a:cxn ang="0">
                    <a:pos x="53" y="75"/>
                  </a:cxn>
                  <a:cxn ang="0">
                    <a:pos x="66" y="70"/>
                  </a:cxn>
                  <a:cxn ang="0">
                    <a:pos x="66" y="70"/>
                  </a:cxn>
                  <a:cxn ang="0">
                    <a:pos x="79" y="63"/>
                  </a:cxn>
                  <a:cxn ang="0">
                    <a:pos x="88" y="56"/>
                  </a:cxn>
                  <a:cxn ang="0">
                    <a:pos x="95" y="48"/>
                  </a:cxn>
                  <a:cxn ang="0">
                    <a:pos x="100" y="41"/>
                  </a:cxn>
                  <a:cxn ang="0">
                    <a:pos x="103" y="34"/>
                  </a:cxn>
                  <a:cxn ang="0">
                    <a:pos x="104" y="28"/>
                  </a:cxn>
                  <a:cxn ang="0">
                    <a:pos x="103" y="21"/>
                  </a:cxn>
                  <a:cxn ang="0">
                    <a:pos x="102" y="15"/>
                  </a:cxn>
                  <a:cxn ang="0">
                    <a:pos x="98" y="10"/>
                  </a:cxn>
                  <a:cxn ang="0">
                    <a:pos x="92" y="6"/>
                  </a:cxn>
                  <a:cxn ang="0">
                    <a:pos x="85" y="3"/>
                  </a:cxn>
                  <a:cxn ang="0">
                    <a:pos x="77" y="2"/>
                  </a:cxn>
                  <a:cxn ang="0">
                    <a:pos x="69" y="0"/>
                  </a:cxn>
                  <a:cxn ang="0">
                    <a:pos x="59" y="2"/>
                  </a:cxn>
                  <a:cxn ang="0">
                    <a:pos x="50" y="5"/>
                  </a:cxn>
                  <a:cxn ang="0">
                    <a:pos x="39" y="9"/>
                  </a:cxn>
                  <a:cxn ang="0">
                    <a:pos x="39" y="9"/>
                  </a:cxn>
                </a:cxnLst>
                <a:rect l="0" t="0" r="r" b="b"/>
                <a:pathLst>
                  <a:path w="104" h="81">
                    <a:moveTo>
                      <a:pt x="39" y="9"/>
                    </a:moveTo>
                    <a:lnTo>
                      <a:pt x="39" y="9"/>
                    </a:lnTo>
                    <a:lnTo>
                      <a:pt x="28" y="15"/>
                    </a:lnTo>
                    <a:lnTo>
                      <a:pt x="19" y="22"/>
                    </a:lnTo>
                    <a:lnTo>
                      <a:pt x="10" y="30"/>
                    </a:lnTo>
                    <a:lnTo>
                      <a:pt x="5" y="37"/>
                    </a:lnTo>
                    <a:lnTo>
                      <a:pt x="2" y="45"/>
                    </a:lnTo>
                    <a:lnTo>
                      <a:pt x="0" y="52"/>
                    </a:lnTo>
                    <a:lnTo>
                      <a:pt x="0" y="59"/>
                    </a:lnTo>
                    <a:lnTo>
                      <a:pt x="1" y="66"/>
                    </a:lnTo>
                    <a:lnTo>
                      <a:pt x="4" y="71"/>
                    </a:lnTo>
                    <a:lnTo>
                      <a:pt x="8" y="75"/>
                    </a:lnTo>
                    <a:lnTo>
                      <a:pt x="15" y="78"/>
                    </a:lnTo>
                    <a:lnTo>
                      <a:pt x="21" y="81"/>
                    </a:lnTo>
                    <a:lnTo>
                      <a:pt x="31" y="81"/>
                    </a:lnTo>
                    <a:lnTo>
                      <a:pt x="42" y="79"/>
                    </a:lnTo>
                    <a:lnTo>
                      <a:pt x="53" y="75"/>
                    </a:lnTo>
                    <a:lnTo>
                      <a:pt x="66" y="70"/>
                    </a:lnTo>
                    <a:lnTo>
                      <a:pt x="66" y="70"/>
                    </a:lnTo>
                    <a:lnTo>
                      <a:pt x="79" y="63"/>
                    </a:lnTo>
                    <a:lnTo>
                      <a:pt x="88" y="56"/>
                    </a:lnTo>
                    <a:lnTo>
                      <a:pt x="95" y="48"/>
                    </a:lnTo>
                    <a:lnTo>
                      <a:pt x="100" y="41"/>
                    </a:lnTo>
                    <a:lnTo>
                      <a:pt x="103" y="34"/>
                    </a:lnTo>
                    <a:lnTo>
                      <a:pt x="104" y="28"/>
                    </a:lnTo>
                    <a:lnTo>
                      <a:pt x="103" y="21"/>
                    </a:lnTo>
                    <a:lnTo>
                      <a:pt x="102" y="15"/>
                    </a:lnTo>
                    <a:lnTo>
                      <a:pt x="98" y="10"/>
                    </a:lnTo>
                    <a:lnTo>
                      <a:pt x="92" y="6"/>
                    </a:lnTo>
                    <a:lnTo>
                      <a:pt x="85" y="3"/>
                    </a:lnTo>
                    <a:lnTo>
                      <a:pt x="77" y="2"/>
                    </a:lnTo>
                    <a:lnTo>
                      <a:pt x="69" y="0"/>
                    </a:lnTo>
                    <a:lnTo>
                      <a:pt x="59" y="2"/>
                    </a:lnTo>
                    <a:lnTo>
                      <a:pt x="50" y="5"/>
                    </a:lnTo>
                    <a:lnTo>
                      <a:pt x="39" y="9"/>
                    </a:lnTo>
                    <a:lnTo>
                      <a:pt x="39" y="9"/>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5" name="Freeform 68"/>
              <p:cNvSpPr/>
              <p:nvPr/>
            </p:nvSpPr>
            <p:spPr bwMode="auto">
              <a:xfrm rot="1800000">
                <a:off x="2405481" y="3220047"/>
                <a:ext cx="165084" cy="187329"/>
              </a:xfrm>
              <a:custGeom>
                <a:avLst/>
                <a:gdLst/>
                <a:ahLst/>
                <a:cxnLst>
                  <a:cxn ang="0">
                    <a:pos x="8" y="5"/>
                  </a:cxn>
                  <a:cxn ang="0">
                    <a:pos x="8" y="5"/>
                  </a:cxn>
                  <a:cxn ang="0">
                    <a:pos x="5" y="7"/>
                  </a:cxn>
                  <a:cxn ang="0">
                    <a:pos x="2" y="10"/>
                  </a:cxn>
                  <a:cxn ang="0">
                    <a:pos x="0" y="17"/>
                  </a:cxn>
                  <a:cxn ang="0">
                    <a:pos x="0" y="25"/>
                  </a:cxn>
                  <a:cxn ang="0">
                    <a:pos x="1" y="36"/>
                  </a:cxn>
                  <a:cxn ang="0">
                    <a:pos x="4" y="48"/>
                  </a:cxn>
                  <a:cxn ang="0">
                    <a:pos x="7" y="62"/>
                  </a:cxn>
                  <a:cxn ang="0">
                    <a:pos x="17" y="92"/>
                  </a:cxn>
                  <a:cxn ang="0">
                    <a:pos x="31" y="124"/>
                  </a:cxn>
                  <a:cxn ang="0">
                    <a:pos x="46" y="157"/>
                  </a:cxn>
                  <a:cxn ang="0">
                    <a:pos x="73" y="217"/>
                  </a:cxn>
                  <a:cxn ang="0">
                    <a:pos x="73" y="217"/>
                  </a:cxn>
                  <a:cxn ang="0">
                    <a:pos x="76" y="224"/>
                  </a:cxn>
                  <a:cxn ang="0">
                    <a:pos x="81" y="231"/>
                  </a:cxn>
                  <a:cxn ang="0">
                    <a:pos x="92" y="243"/>
                  </a:cxn>
                  <a:cxn ang="0">
                    <a:pos x="107" y="255"/>
                  </a:cxn>
                  <a:cxn ang="0">
                    <a:pos x="124" y="268"/>
                  </a:cxn>
                  <a:cxn ang="0">
                    <a:pos x="143" y="278"/>
                  </a:cxn>
                  <a:cxn ang="0">
                    <a:pos x="163" y="289"/>
                  </a:cxn>
                  <a:cxn ang="0">
                    <a:pos x="184" y="297"/>
                  </a:cxn>
                  <a:cxn ang="0">
                    <a:pos x="203" y="306"/>
                  </a:cxn>
                  <a:cxn ang="0">
                    <a:pos x="222" y="312"/>
                  </a:cxn>
                  <a:cxn ang="0">
                    <a:pos x="239" y="317"/>
                  </a:cxn>
                  <a:cxn ang="0">
                    <a:pos x="254" y="319"/>
                  </a:cxn>
                  <a:cxn ang="0">
                    <a:pos x="267" y="321"/>
                  </a:cxn>
                  <a:cxn ang="0">
                    <a:pos x="276" y="321"/>
                  </a:cxn>
                  <a:cxn ang="0">
                    <a:pos x="279" y="319"/>
                  </a:cxn>
                  <a:cxn ang="0">
                    <a:pos x="280" y="318"/>
                  </a:cxn>
                  <a:cxn ang="0">
                    <a:pos x="282" y="315"/>
                  </a:cxn>
                  <a:cxn ang="0">
                    <a:pos x="280" y="312"/>
                  </a:cxn>
                  <a:cxn ang="0">
                    <a:pos x="275" y="304"/>
                  </a:cxn>
                  <a:cxn ang="0">
                    <a:pos x="275" y="304"/>
                  </a:cxn>
                  <a:cxn ang="0">
                    <a:pos x="257" y="284"/>
                  </a:cxn>
                  <a:cxn ang="0">
                    <a:pos x="241" y="262"/>
                  </a:cxn>
                  <a:cxn ang="0">
                    <a:pos x="208" y="216"/>
                  </a:cxn>
                  <a:cxn ang="0">
                    <a:pos x="178" y="171"/>
                  </a:cxn>
                  <a:cxn ang="0">
                    <a:pos x="163" y="150"/>
                  </a:cxn>
                  <a:cxn ang="0">
                    <a:pos x="148" y="133"/>
                  </a:cxn>
                  <a:cxn ang="0">
                    <a:pos x="148" y="133"/>
                  </a:cxn>
                  <a:cxn ang="0">
                    <a:pos x="133" y="114"/>
                  </a:cxn>
                  <a:cxn ang="0">
                    <a:pos x="117" y="92"/>
                  </a:cxn>
                  <a:cxn ang="0">
                    <a:pos x="101" y="66"/>
                  </a:cxn>
                  <a:cxn ang="0">
                    <a:pos x="83" y="43"/>
                  </a:cxn>
                  <a:cxn ang="0">
                    <a:pos x="73" y="32"/>
                  </a:cxn>
                  <a:cxn ang="0">
                    <a:pos x="65" y="22"/>
                  </a:cxn>
                  <a:cxn ang="0">
                    <a:pos x="56" y="14"/>
                  </a:cxn>
                  <a:cxn ang="0">
                    <a:pos x="46" y="7"/>
                  </a:cxn>
                  <a:cxn ang="0">
                    <a:pos x="36" y="3"/>
                  </a:cxn>
                  <a:cxn ang="0">
                    <a:pos x="27" y="0"/>
                  </a:cxn>
                  <a:cxn ang="0">
                    <a:pos x="17" y="2"/>
                  </a:cxn>
                  <a:cxn ang="0">
                    <a:pos x="8" y="5"/>
                  </a:cxn>
                  <a:cxn ang="0">
                    <a:pos x="8" y="5"/>
                  </a:cxn>
                </a:cxnLst>
                <a:rect l="0" t="0" r="r" b="b"/>
                <a:pathLst>
                  <a:path w="282" h="321">
                    <a:moveTo>
                      <a:pt x="8" y="5"/>
                    </a:moveTo>
                    <a:lnTo>
                      <a:pt x="8" y="5"/>
                    </a:lnTo>
                    <a:lnTo>
                      <a:pt x="5" y="7"/>
                    </a:lnTo>
                    <a:lnTo>
                      <a:pt x="2" y="10"/>
                    </a:lnTo>
                    <a:lnTo>
                      <a:pt x="0" y="17"/>
                    </a:lnTo>
                    <a:lnTo>
                      <a:pt x="0" y="25"/>
                    </a:lnTo>
                    <a:lnTo>
                      <a:pt x="1" y="36"/>
                    </a:lnTo>
                    <a:lnTo>
                      <a:pt x="4" y="48"/>
                    </a:lnTo>
                    <a:lnTo>
                      <a:pt x="7" y="62"/>
                    </a:lnTo>
                    <a:lnTo>
                      <a:pt x="17" y="92"/>
                    </a:lnTo>
                    <a:lnTo>
                      <a:pt x="31" y="124"/>
                    </a:lnTo>
                    <a:lnTo>
                      <a:pt x="46" y="157"/>
                    </a:lnTo>
                    <a:lnTo>
                      <a:pt x="73" y="217"/>
                    </a:lnTo>
                    <a:lnTo>
                      <a:pt x="73" y="217"/>
                    </a:lnTo>
                    <a:lnTo>
                      <a:pt x="76" y="224"/>
                    </a:lnTo>
                    <a:lnTo>
                      <a:pt x="81" y="231"/>
                    </a:lnTo>
                    <a:lnTo>
                      <a:pt x="92" y="243"/>
                    </a:lnTo>
                    <a:lnTo>
                      <a:pt x="107" y="255"/>
                    </a:lnTo>
                    <a:lnTo>
                      <a:pt x="124" y="268"/>
                    </a:lnTo>
                    <a:lnTo>
                      <a:pt x="143" y="278"/>
                    </a:lnTo>
                    <a:lnTo>
                      <a:pt x="163" y="289"/>
                    </a:lnTo>
                    <a:lnTo>
                      <a:pt x="184" y="297"/>
                    </a:lnTo>
                    <a:lnTo>
                      <a:pt x="203" y="306"/>
                    </a:lnTo>
                    <a:lnTo>
                      <a:pt x="222" y="312"/>
                    </a:lnTo>
                    <a:lnTo>
                      <a:pt x="239" y="317"/>
                    </a:lnTo>
                    <a:lnTo>
                      <a:pt x="254" y="319"/>
                    </a:lnTo>
                    <a:lnTo>
                      <a:pt x="267" y="321"/>
                    </a:lnTo>
                    <a:lnTo>
                      <a:pt x="276" y="321"/>
                    </a:lnTo>
                    <a:lnTo>
                      <a:pt x="279" y="319"/>
                    </a:lnTo>
                    <a:lnTo>
                      <a:pt x="280" y="318"/>
                    </a:lnTo>
                    <a:lnTo>
                      <a:pt x="282" y="315"/>
                    </a:lnTo>
                    <a:lnTo>
                      <a:pt x="280" y="312"/>
                    </a:lnTo>
                    <a:lnTo>
                      <a:pt x="275" y="304"/>
                    </a:lnTo>
                    <a:lnTo>
                      <a:pt x="275" y="304"/>
                    </a:lnTo>
                    <a:lnTo>
                      <a:pt x="257" y="284"/>
                    </a:lnTo>
                    <a:lnTo>
                      <a:pt x="241" y="262"/>
                    </a:lnTo>
                    <a:lnTo>
                      <a:pt x="208" y="216"/>
                    </a:lnTo>
                    <a:lnTo>
                      <a:pt x="178" y="171"/>
                    </a:lnTo>
                    <a:lnTo>
                      <a:pt x="163" y="150"/>
                    </a:lnTo>
                    <a:lnTo>
                      <a:pt x="148" y="133"/>
                    </a:lnTo>
                    <a:lnTo>
                      <a:pt x="148" y="133"/>
                    </a:lnTo>
                    <a:lnTo>
                      <a:pt x="133" y="114"/>
                    </a:lnTo>
                    <a:lnTo>
                      <a:pt x="117" y="92"/>
                    </a:lnTo>
                    <a:lnTo>
                      <a:pt x="101" y="66"/>
                    </a:lnTo>
                    <a:lnTo>
                      <a:pt x="83" y="43"/>
                    </a:lnTo>
                    <a:lnTo>
                      <a:pt x="73" y="32"/>
                    </a:lnTo>
                    <a:lnTo>
                      <a:pt x="65" y="22"/>
                    </a:lnTo>
                    <a:lnTo>
                      <a:pt x="56" y="14"/>
                    </a:lnTo>
                    <a:lnTo>
                      <a:pt x="46" y="7"/>
                    </a:lnTo>
                    <a:lnTo>
                      <a:pt x="36" y="3"/>
                    </a:lnTo>
                    <a:lnTo>
                      <a:pt x="27" y="0"/>
                    </a:lnTo>
                    <a:lnTo>
                      <a:pt x="17" y="2"/>
                    </a:lnTo>
                    <a:lnTo>
                      <a:pt x="8" y="5"/>
                    </a:lnTo>
                    <a:lnTo>
                      <a:pt x="8" y="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6" name="Freeform 69"/>
              <p:cNvSpPr/>
              <p:nvPr/>
            </p:nvSpPr>
            <p:spPr bwMode="auto">
              <a:xfrm rot="1800000">
                <a:off x="2039448" y="3310925"/>
                <a:ext cx="751657" cy="751657"/>
              </a:xfrm>
              <a:custGeom>
                <a:avLst/>
                <a:gdLst/>
                <a:ahLst/>
                <a:cxnLst>
                  <a:cxn ang="0">
                    <a:pos x="181" y="38"/>
                  </a:cxn>
                  <a:cxn ang="0">
                    <a:pos x="218" y="2"/>
                  </a:cxn>
                  <a:cxn ang="0">
                    <a:pos x="239" y="5"/>
                  </a:cxn>
                  <a:cxn ang="0">
                    <a:pos x="256" y="30"/>
                  </a:cxn>
                  <a:cxn ang="0">
                    <a:pos x="350" y="214"/>
                  </a:cxn>
                  <a:cxn ang="0">
                    <a:pos x="402" y="271"/>
                  </a:cxn>
                  <a:cxn ang="0">
                    <a:pos x="447" y="303"/>
                  </a:cxn>
                  <a:cxn ang="0">
                    <a:pos x="472" y="298"/>
                  </a:cxn>
                  <a:cxn ang="0">
                    <a:pos x="481" y="269"/>
                  </a:cxn>
                  <a:cxn ang="0">
                    <a:pos x="512" y="238"/>
                  </a:cxn>
                  <a:cxn ang="0">
                    <a:pos x="556" y="218"/>
                  </a:cxn>
                  <a:cxn ang="0">
                    <a:pos x="600" y="218"/>
                  </a:cxn>
                  <a:cxn ang="0">
                    <a:pos x="624" y="231"/>
                  </a:cxn>
                  <a:cxn ang="0">
                    <a:pos x="646" y="230"/>
                  </a:cxn>
                  <a:cxn ang="0">
                    <a:pos x="675" y="189"/>
                  </a:cxn>
                  <a:cxn ang="0">
                    <a:pos x="699" y="169"/>
                  </a:cxn>
                  <a:cxn ang="0">
                    <a:pos x="725" y="166"/>
                  </a:cxn>
                  <a:cxn ang="0">
                    <a:pos x="784" y="188"/>
                  </a:cxn>
                  <a:cxn ang="0">
                    <a:pos x="818" y="194"/>
                  </a:cxn>
                  <a:cxn ang="0">
                    <a:pos x="845" y="174"/>
                  </a:cxn>
                  <a:cxn ang="0">
                    <a:pos x="890" y="139"/>
                  </a:cxn>
                  <a:cxn ang="0">
                    <a:pos x="916" y="137"/>
                  </a:cxn>
                  <a:cxn ang="0">
                    <a:pos x="935" y="158"/>
                  </a:cxn>
                  <a:cxn ang="0">
                    <a:pos x="970" y="265"/>
                  </a:cxn>
                  <a:cxn ang="0">
                    <a:pos x="1000" y="422"/>
                  </a:cxn>
                  <a:cxn ang="0">
                    <a:pos x="1015" y="547"/>
                  </a:cxn>
                  <a:cxn ang="0">
                    <a:pos x="1041" y="655"/>
                  </a:cxn>
                  <a:cxn ang="0">
                    <a:pos x="1097" y="760"/>
                  </a:cxn>
                  <a:cxn ang="0">
                    <a:pos x="1203" y="947"/>
                  </a:cxn>
                  <a:cxn ang="0">
                    <a:pos x="1000" y="1283"/>
                  </a:cxn>
                  <a:cxn ang="0">
                    <a:pos x="741" y="1112"/>
                  </a:cxn>
                  <a:cxn ang="0">
                    <a:pos x="670" y="1019"/>
                  </a:cxn>
                  <a:cxn ang="0">
                    <a:pos x="587" y="952"/>
                  </a:cxn>
                  <a:cxn ang="0">
                    <a:pos x="452" y="874"/>
                  </a:cxn>
                  <a:cxn ang="0">
                    <a:pos x="339" y="836"/>
                  </a:cxn>
                  <a:cxn ang="0">
                    <a:pos x="198" y="780"/>
                  </a:cxn>
                  <a:cxn ang="0">
                    <a:pos x="143" y="740"/>
                  </a:cxn>
                  <a:cxn ang="0">
                    <a:pos x="109" y="674"/>
                  </a:cxn>
                  <a:cxn ang="0">
                    <a:pos x="29" y="498"/>
                  </a:cxn>
                  <a:cxn ang="0">
                    <a:pos x="6" y="445"/>
                  </a:cxn>
                  <a:cxn ang="0">
                    <a:pos x="3" y="384"/>
                  </a:cxn>
                  <a:cxn ang="0">
                    <a:pos x="30" y="318"/>
                  </a:cxn>
                  <a:cxn ang="0">
                    <a:pos x="52" y="295"/>
                  </a:cxn>
                  <a:cxn ang="0">
                    <a:pos x="59" y="317"/>
                  </a:cxn>
                  <a:cxn ang="0">
                    <a:pos x="66" y="370"/>
                  </a:cxn>
                  <a:cxn ang="0">
                    <a:pos x="91" y="432"/>
                  </a:cxn>
                  <a:cxn ang="0">
                    <a:pos x="143" y="511"/>
                  </a:cxn>
                  <a:cxn ang="0">
                    <a:pos x="187" y="606"/>
                  </a:cxn>
                  <a:cxn ang="0">
                    <a:pos x="221" y="659"/>
                  </a:cxn>
                  <a:cxn ang="0">
                    <a:pos x="247" y="665"/>
                  </a:cxn>
                  <a:cxn ang="0">
                    <a:pos x="264" y="641"/>
                  </a:cxn>
                  <a:cxn ang="0">
                    <a:pos x="274" y="587"/>
                  </a:cxn>
                  <a:cxn ang="0">
                    <a:pos x="258" y="498"/>
                  </a:cxn>
                  <a:cxn ang="0">
                    <a:pos x="214" y="385"/>
                  </a:cxn>
                  <a:cxn ang="0">
                    <a:pos x="104" y="133"/>
                  </a:cxn>
                  <a:cxn ang="0">
                    <a:pos x="87" y="65"/>
                  </a:cxn>
                  <a:cxn ang="0">
                    <a:pos x="97" y="55"/>
                  </a:cxn>
                  <a:cxn ang="0">
                    <a:pos x="136" y="61"/>
                  </a:cxn>
                  <a:cxn ang="0">
                    <a:pos x="168" y="47"/>
                  </a:cxn>
                </a:cxnLst>
                <a:rect l="0" t="0" r="r" b="b"/>
                <a:pathLst>
                  <a:path w="1285" h="1283">
                    <a:moveTo>
                      <a:pt x="168" y="47"/>
                    </a:moveTo>
                    <a:lnTo>
                      <a:pt x="168" y="47"/>
                    </a:lnTo>
                    <a:lnTo>
                      <a:pt x="175" y="43"/>
                    </a:lnTo>
                    <a:lnTo>
                      <a:pt x="181" y="38"/>
                    </a:lnTo>
                    <a:lnTo>
                      <a:pt x="194" y="26"/>
                    </a:lnTo>
                    <a:lnTo>
                      <a:pt x="203" y="15"/>
                    </a:lnTo>
                    <a:lnTo>
                      <a:pt x="214" y="5"/>
                    </a:lnTo>
                    <a:lnTo>
                      <a:pt x="218" y="2"/>
                    </a:lnTo>
                    <a:lnTo>
                      <a:pt x="224" y="0"/>
                    </a:lnTo>
                    <a:lnTo>
                      <a:pt x="229" y="0"/>
                    </a:lnTo>
                    <a:lnTo>
                      <a:pt x="233" y="1"/>
                    </a:lnTo>
                    <a:lnTo>
                      <a:pt x="239" y="5"/>
                    </a:lnTo>
                    <a:lnTo>
                      <a:pt x="244" y="11"/>
                    </a:lnTo>
                    <a:lnTo>
                      <a:pt x="249" y="19"/>
                    </a:lnTo>
                    <a:lnTo>
                      <a:pt x="256" y="30"/>
                    </a:lnTo>
                    <a:lnTo>
                      <a:pt x="256" y="30"/>
                    </a:lnTo>
                    <a:lnTo>
                      <a:pt x="284" y="87"/>
                    </a:lnTo>
                    <a:lnTo>
                      <a:pt x="313" y="144"/>
                    </a:lnTo>
                    <a:lnTo>
                      <a:pt x="339" y="194"/>
                    </a:lnTo>
                    <a:lnTo>
                      <a:pt x="350" y="214"/>
                    </a:lnTo>
                    <a:lnTo>
                      <a:pt x="360" y="226"/>
                    </a:lnTo>
                    <a:lnTo>
                      <a:pt x="360" y="226"/>
                    </a:lnTo>
                    <a:lnTo>
                      <a:pt x="386" y="253"/>
                    </a:lnTo>
                    <a:lnTo>
                      <a:pt x="402" y="271"/>
                    </a:lnTo>
                    <a:lnTo>
                      <a:pt x="421" y="286"/>
                    </a:lnTo>
                    <a:lnTo>
                      <a:pt x="431" y="293"/>
                    </a:lnTo>
                    <a:lnTo>
                      <a:pt x="439" y="299"/>
                    </a:lnTo>
                    <a:lnTo>
                      <a:pt x="447" y="303"/>
                    </a:lnTo>
                    <a:lnTo>
                      <a:pt x="455" y="305"/>
                    </a:lnTo>
                    <a:lnTo>
                      <a:pt x="462" y="305"/>
                    </a:lnTo>
                    <a:lnTo>
                      <a:pt x="467" y="302"/>
                    </a:lnTo>
                    <a:lnTo>
                      <a:pt x="472" y="298"/>
                    </a:lnTo>
                    <a:lnTo>
                      <a:pt x="474" y="290"/>
                    </a:lnTo>
                    <a:lnTo>
                      <a:pt x="474" y="290"/>
                    </a:lnTo>
                    <a:lnTo>
                      <a:pt x="477" y="279"/>
                    </a:lnTo>
                    <a:lnTo>
                      <a:pt x="481" y="269"/>
                    </a:lnTo>
                    <a:lnTo>
                      <a:pt x="488" y="261"/>
                    </a:lnTo>
                    <a:lnTo>
                      <a:pt x="495" y="253"/>
                    </a:lnTo>
                    <a:lnTo>
                      <a:pt x="503" y="245"/>
                    </a:lnTo>
                    <a:lnTo>
                      <a:pt x="512" y="238"/>
                    </a:lnTo>
                    <a:lnTo>
                      <a:pt x="523" y="231"/>
                    </a:lnTo>
                    <a:lnTo>
                      <a:pt x="534" y="226"/>
                    </a:lnTo>
                    <a:lnTo>
                      <a:pt x="545" y="222"/>
                    </a:lnTo>
                    <a:lnTo>
                      <a:pt x="556" y="218"/>
                    </a:lnTo>
                    <a:lnTo>
                      <a:pt x="567" y="216"/>
                    </a:lnTo>
                    <a:lnTo>
                      <a:pt x="579" y="215"/>
                    </a:lnTo>
                    <a:lnTo>
                      <a:pt x="589" y="215"/>
                    </a:lnTo>
                    <a:lnTo>
                      <a:pt x="600" y="218"/>
                    </a:lnTo>
                    <a:lnTo>
                      <a:pt x="609" y="222"/>
                    </a:lnTo>
                    <a:lnTo>
                      <a:pt x="617" y="226"/>
                    </a:lnTo>
                    <a:lnTo>
                      <a:pt x="617" y="226"/>
                    </a:lnTo>
                    <a:lnTo>
                      <a:pt x="624" y="231"/>
                    </a:lnTo>
                    <a:lnTo>
                      <a:pt x="631" y="234"/>
                    </a:lnTo>
                    <a:lnTo>
                      <a:pt x="636" y="234"/>
                    </a:lnTo>
                    <a:lnTo>
                      <a:pt x="642" y="233"/>
                    </a:lnTo>
                    <a:lnTo>
                      <a:pt x="646" y="230"/>
                    </a:lnTo>
                    <a:lnTo>
                      <a:pt x="650" y="227"/>
                    </a:lnTo>
                    <a:lnTo>
                      <a:pt x="658" y="216"/>
                    </a:lnTo>
                    <a:lnTo>
                      <a:pt x="666" y="203"/>
                    </a:lnTo>
                    <a:lnTo>
                      <a:pt x="675" y="189"/>
                    </a:lnTo>
                    <a:lnTo>
                      <a:pt x="680" y="182"/>
                    </a:lnTo>
                    <a:lnTo>
                      <a:pt x="685" y="177"/>
                    </a:lnTo>
                    <a:lnTo>
                      <a:pt x="692" y="173"/>
                    </a:lnTo>
                    <a:lnTo>
                      <a:pt x="699" y="169"/>
                    </a:lnTo>
                    <a:lnTo>
                      <a:pt x="699" y="169"/>
                    </a:lnTo>
                    <a:lnTo>
                      <a:pt x="707" y="167"/>
                    </a:lnTo>
                    <a:lnTo>
                      <a:pt x="717" y="166"/>
                    </a:lnTo>
                    <a:lnTo>
                      <a:pt x="725" y="166"/>
                    </a:lnTo>
                    <a:lnTo>
                      <a:pt x="733" y="169"/>
                    </a:lnTo>
                    <a:lnTo>
                      <a:pt x="751" y="173"/>
                    </a:lnTo>
                    <a:lnTo>
                      <a:pt x="767" y="179"/>
                    </a:lnTo>
                    <a:lnTo>
                      <a:pt x="784" y="188"/>
                    </a:lnTo>
                    <a:lnTo>
                      <a:pt x="799" y="192"/>
                    </a:lnTo>
                    <a:lnTo>
                      <a:pt x="805" y="194"/>
                    </a:lnTo>
                    <a:lnTo>
                      <a:pt x="812" y="194"/>
                    </a:lnTo>
                    <a:lnTo>
                      <a:pt x="818" y="194"/>
                    </a:lnTo>
                    <a:lnTo>
                      <a:pt x="823" y="192"/>
                    </a:lnTo>
                    <a:lnTo>
                      <a:pt x="823" y="192"/>
                    </a:lnTo>
                    <a:lnTo>
                      <a:pt x="834" y="185"/>
                    </a:lnTo>
                    <a:lnTo>
                      <a:pt x="845" y="174"/>
                    </a:lnTo>
                    <a:lnTo>
                      <a:pt x="857" y="163"/>
                    </a:lnTo>
                    <a:lnTo>
                      <a:pt x="869" y="152"/>
                    </a:lnTo>
                    <a:lnTo>
                      <a:pt x="883" y="143"/>
                    </a:lnTo>
                    <a:lnTo>
                      <a:pt x="890" y="139"/>
                    </a:lnTo>
                    <a:lnTo>
                      <a:pt x="895" y="137"/>
                    </a:lnTo>
                    <a:lnTo>
                      <a:pt x="902" y="136"/>
                    </a:lnTo>
                    <a:lnTo>
                      <a:pt x="909" y="136"/>
                    </a:lnTo>
                    <a:lnTo>
                      <a:pt x="916" y="137"/>
                    </a:lnTo>
                    <a:lnTo>
                      <a:pt x="921" y="141"/>
                    </a:lnTo>
                    <a:lnTo>
                      <a:pt x="921" y="141"/>
                    </a:lnTo>
                    <a:lnTo>
                      <a:pt x="928" y="148"/>
                    </a:lnTo>
                    <a:lnTo>
                      <a:pt x="935" y="158"/>
                    </a:lnTo>
                    <a:lnTo>
                      <a:pt x="940" y="171"/>
                    </a:lnTo>
                    <a:lnTo>
                      <a:pt x="947" y="186"/>
                    </a:lnTo>
                    <a:lnTo>
                      <a:pt x="958" y="223"/>
                    </a:lnTo>
                    <a:lnTo>
                      <a:pt x="970" y="265"/>
                    </a:lnTo>
                    <a:lnTo>
                      <a:pt x="980" y="309"/>
                    </a:lnTo>
                    <a:lnTo>
                      <a:pt x="989" y="353"/>
                    </a:lnTo>
                    <a:lnTo>
                      <a:pt x="1000" y="422"/>
                    </a:lnTo>
                    <a:lnTo>
                      <a:pt x="1000" y="422"/>
                    </a:lnTo>
                    <a:lnTo>
                      <a:pt x="1004" y="449"/>
                    </a:lnTo>
                    <a:lnTo>
                      <a:pt x="1007" y="481"/>
                    </a:lnTo>
                    <a:lnTo>
                      <a:pt x="1010" y="513"/>
                    </a:lnTo>
                    <a:lnTo>
                      <a:pt x="1015" y="547"/>
                    </a:lnTo>
                    <a:lnTo>
                      <a:pt x="1021" y="583"/>
                    </a:lnTo>
                    <a:lnTo>
                      <a:pt x="1029" y="620"/>
                    </a:lnTo>
                    <a:lnTo>
                      <a:pt x="1036" y="637"/>
                    </a:lnTo>
                    <a:lnTo>
                      <a:pt x="1041" y="655"/>
                    </a:lnTo>
                    <a:lnTo>
                      <a:pt x="1049" y="673"/>
                    </a:lnTo>
                    <a:lnTo>
                      <a:pt x="1057" y="691"/>
                    </a:lnTo>
                    <a:lnTo>
                      <a:pt x="1057" y="691"/>
                    </a:lnTo>
                    <a:lnTo>
                      <a:pt x="1097" y="760"/>
                    </a:lnTo>
                    <a:lnTo>
                      <a:pt x="1136" y="828"/>
                    </a:lnTo>
                    <a:lnTo>
                      <a:pt x="1173" y="891"/>
                    </a:lnTo>
                    <a:lnTo>
                      <a:pt x="1190" y="919"/>
                    </a:lnTo>
                    <a:lnTo>
                      <a:pt x="1203" y="947"/>
                    </a:lnTo>
                    <a:lnTo>
                      <a:pt x="1203" y="947"/>
                    </a:lnTo>
                    <a:lnTo>
                      <a:pt x="1233" y="1003"/>
                    </a:lnTo>
                    <a:lnTo>
                      <a:pt x="1285" y="1092"/>
                    </a:lnTo>
                    <a:lnTo>
                      <a:pt x="1000" y="1283"/>
                    </a:lnTo>
                    <a:lnTo>
                      <a:pt x="854" y="1283"/>
                    </a:lnTo>
                    <a:lnTo>
                      <a:pt x="854" y="1283"/>
                    </a:lnTo>
                    <a:lnTo>
                      <a:pt x="794" y="1192"/>
                    </a:lnTo>
                    <a:lnTo>
                      <a:pt x="741" y="1112"/>
                    </a:lnTo>
                    <a:lnTo>
                      <a:pt x="718" y="1079"/>
                    </a:lnTo>
                    <a:lnTo>
                      <a:pt x="699" y="1052"/>
                    </a:lnTo>
                    <a:lnTo>
                      <a:pt x="683" y="1031"/>
                    </a:lnTo>
                    <a:lnTo>
                      <a:pt x="670" y="1019"/>
                    </a:lnTo>
                    <a:lnTo>
                      <a:pt x="670" y="1019"/>
                    </a:lnTo>
                    <a:lnTo>
                      <a:pt x="646" y="997"/>
                    </a:lnTo>
                    <a:lnTo>
                      <a:pt x="617" y="975"/>
                    </a:lnTo>
                    <a:lnTo>
                      <a:pt x="587" y="952"/>
                    </a:lnTo>
                    <a:lnTo>
                      <a:pt x="555" y="930"/>
                    </a:lnTo>
                    <a:lnTo>
                      <a:pt x="522" y="910"/>
                    </a:lnTo>
                    <a:lnTo>
                      <a:pt x="487" y="891"/>
                    </a:lnTo>
                    <a:lnTo>
                      <a:pt x="452" y="874"/>
                    </a:lnTo>
                    <a:lnTo>
                      <a:pt x="435" y="868"/>
                    </a:lnTo>
                    <a:lnTo>
                      <a:pt x="418" y="861"/>
                    </a:lnTo>
                    <a:lnTo>
                      <a:pt x="418" y="861"/>
                    </a:lnTo>
                    <a:lnTo>
                      <a:pt x="339" y="836"/>
                    </a:lnTo>
                    <a:lnTo>
                      <a:pt x="297" y="823"/>
                    </a:lnTo>
                    <a:lnTo>
                      <a:pt x="255" y="806"/>
                    </a:lnTo>
                    <a:lnTo>
                      <a:pt x="215" y="790"/>
                    </a:lnTo>
                    <a:lnTo>
                      <a:pt x="198" y="780"/>
                    </a:lnTo>
                    <a:lnTo>
                      <a:pt x="181" y="771"/>
                    </a:lnTo>
                    <a:lnTo>
                      <a:pt x="166" y="761"/>
                    </a:lnTo>
                    <a:lnTo>
                      <a:pt x="154" y="750"/>
                    </a:lnTo>
                    <a:lnTo>
                      <a:pt x="143" y="740"/>
                    </a:lnTo>
                    <a:lnTo>
                      <a:pt x="135" y="729"/>
                    </a:lnTo>
                    <a:lnTo>
                      <a:pt x="135" y="729"/>
                    </a:lnTo>
                    <a:lnTo>
                      <a:pt x="123" y="703"/>
                    </a:lnTo>
                    <a:lnTo>
                      <a:pt x="109" y="674"/>
                    </a:lnTo>
                    <a:lnTo>
                      <a:pt x="81" y="610"/>
                    </a:lnTo>
                    <a:lnTo>
                      <a:pt x="53" y="547"/>
                    </a:lnTo>
                    <a:lnTo>
                      <a:pt x="40" y="522"/>
                    </a:lnTo>
                    <a:lnTo>
                      <a:pt x="29" y="498"/>
                    </a:lnTo>
                    <a:lnTo>
                      <a:pt x="29" y="498"/>
                    </a:lnTo>
                    <a:lnTo>
                      <a:pt x="19" y="481"/>
                    </a:lnTo>
                    <a:lnTo>
                      <a:pt x="11" y="463"/>
                    </a:lnTo>
                    <a:lnTo>
                      <a:pt x="6" y="445"/>
                    </a:lnTo>
                    <a:lnTo>
                      <a:pt x="1" y="430"/>
                    </a:lnTo>
                    <a:lnTo>
                      <a:pt x="0" y="414"/>
                    </a:lnTo>
                    <a:lnTo>
                      <a:pt x="0" y="399"/>
                    </a:lnTo>
                    <a:lnTo>
                      <a:pt x="3" y="384"/>
                    </a:lnTo>
                    <a:lnTo>
                      <a:pt x="8" y="368"/>
                    </a:lnTo>
                    <a:lnTo>
                      <a:pt x="8" y="368"/>
                    </a:lnTo>
                    <a:lnTo>
                      <a:pt x="23" y="335"/>
                    </a:lnTo>
                    <a:lnTo>
                      <a:pt x="30" y="318"/>
                    </a:lnTo>
                    <a:lnTo>
                      <a:pt x="38" y="306"/>
                    </a:lnTo>
                    <a:lnTo>
                      <a:pt x="45" y="297"/>
                    </a:lnTo>
                    <a:lnTo>
                      <a:pt x="49" y="295"/>
                    </a:lnTo>
                    <a:lnTo>
                      <a:pt x="52" y="295"/>
                    </a:lnTo>
                    <a:lnTo>
                      <a:pt x="55" y="297"/>
                    </a:lnTo>
                    <a:lnTo>
                      <a:pt x="56" y="301"/>
                    </a:lnTo>
                    <a:lnTo>
                      <a:pt x="57" y="308"/>
                    </a:lnTo>
                    <a:lnTo>
                      <a:pt x="59" y="317"/>
                    </a:lnTo>
                    <a:lnTo>
                      <a:pt x="59" y="317"/>
                    </a:lnTo>
                    <a:lnTo>
                      <a:pt x="60" y="336"/>
                    </a:lnTo>
                    <a:lnTo>
                      <a:pt x="63" y="354"/>
                    </a:lnTo>
                    <a:lnTo>
                      <a:pt x="66" y="370"/>
                    </a:lnTo>
                    <a:lnTo>
                      <a:pt x="70" y="385"/>
                    </a:lnTo>
                    <a:lnTo>
                      <a:pt x="75" y="400"/>
                    </a:lnTo>
                    <a:lnTo>
                      <a:pt x="82" y="415"/>
                    </a:lnTo>
                    <a:lnTo>
                      <a:pt x="91" y="432"/>
                    </a:lnTo>
                    <a:lnTo>
                      <a:pt x="104" y="449"/>
                    </a:lnTo>
                    <a:lnTo>
                      <a:pt x="104" y="449"/>
                    </a:lnTo>
                    <a:lnTo>
                      <a:pt x="127" y="483"/>
                    </a:lnTo>
                    <a:lnTo>
                      <a:pt x="143" y="511"/>
                    </a:lnTo>
                    <a:lnTo>
                      <a:pt x="155" y="538"/>
                    </a:lnTo>
                    <a:lnTo>
                      <a:pt x="169" y="568"/>
                    </a:lnTo>
                    <a:lnTo>
                      <a:pt x="169" y="568"/>
                    </a:lnTo>
                    <a:lnTo>
                      <a:pt x="187" y="606"/>
                    </a:lnTo>
                    <a:lnTo>
                      <a:pt x="198" y="628"/>
                    </a:lnTo>
                    <a:lnTo>
                      <a:pt x="209" y="646"/>
                    </a:lnTo>
                    <a:lnTo>
                      <a:pt x="214" y="654"/>
                    </a:lnTo>
                    <a:lnTo>
                      <a:pt x="221" y="659"/>
                    </a:lnTo>
                    <a:lnTo>
                      <a:pt x="228" y="665"/>
                    </a:lnTo>
                    <a:lnTo>
                      <a:pt x="233" y="667"/>
                    </a:lnTo>
                    <a:lnTo>
                      <a:pt x="240" y="667"/>
                    </a:lnTo>
                    <a:lnTo>
                      <a:pt x="247" y="665"/>
                    </a:lnTo>
                    <a:lnTo>
                      <a:pt x="252" y="661"/>
                    </a:lnTo>
                    <a:lnTo>
                      <a:pt x="259" y="652"/>
                    </a:lnTo>
                    <a:lnTo>
                      <a:pt x="259" y="652"/>
                    </a:lnTo>
                    <a:lnTo>
                      <a:pt x="264" y="641"/>
                    </a:lnTo>
                    <a:lnTo>
                      <a:pt x="270" y="631"/>
                    </a:lnTo>
                    <a:lnTo>
                      <a:pt x="273" y="617"/>
                    </a:lnTo>
                    <a:lnTo>
                      <a:pt x="274" y="603"/>
                    </a:lnTo>
                    <a:lnTo>
                      <a:pt x="274" y="587"/>
                    </a:lnTo>
                    <a:lnTo>
                      <a:pt x="273" y="571"/>
                    </a:lnTo>
                    <a:lnTo>
                      <a:pt x="270" y="554"/>
                    </a:lnTo>
                    <a:lnTo>
                      <a:pt x="267" y="537"/>
                    </a:lnTo>
                    <a:lnTo>
                      <a:pt x="258" y="498"/>
                    </a:lnTo>
                    <a:lnTo>
                      <a:pt x="245" y="460"/>
                    </a:lnTo>
                    <a:lnTo>
                      <a:pt x="232" y="422"/>
                    </a:lnTo>
                    <a:lnTo>
                      <a:pt x="214" y="385"/>
                    </a:lnTo>
                    <a:lnTo>
                      <a:pt x="214" y="385"/>
                    </a:lnTo>
                    <a:lnTo>
                      <a:pt x="172" y="293"/>
                    </a:lnTo>
                    <a:lnTo>
                      <a:pt x="146" y="237"/>
                    </a:lnTo>
                    <a:lnTo>
                      <a:pt x="123" y="184"/>
                    </a:lnTo>
                    <a:lnTo>
                      <a:pt x="104" y="133"/>
                    </a:lnTo>
                    <a:lnTo>
                      <a:pt x="97" y="111"/>
                    </a:lnTo>
                    <a:lnTo>
                      <a:pt x="91" y="92"/>
                    </a:lnTo>
                    <a:lnTo>
                      <a:pt x="89" y="77"/>
                    </a:lnTo>
                    <a:lnTo>
                      <a:pt x="87" y="65"/>
                    </a:lnTo>
                    <a:lnTo>
                      <a:pt x="89" y="61"/>
                    </a:lnTo>
                    <a:lnTo>
                      <a:pt x="90" y="57"/>
                    </a:lnTo>
                    <a:lnTo>
                      <a:pt x="93" y="55"/>
                    </a:lnTo>
                    <a:lnTo>
                      <a:pt x="97" y="55"/>
                    </a:lnTo>
                    <a:lnTo>
                      <a:pt x="97" y="55"/>
                    </a:lnTo>
                    <a:lnTo>
                      <a:pt x="109" y="55"/>
                    </a:lnTo>
                    <a:lnTo>
                      <a:pt x="120" y="58"/>
                    </a:lnTo>
                    <a:lnTo>
                      <a:pt x="136" y="61"/>
                    </a:lnTo>
                    <a:lnTo>
                      <a:pt x="143" y="61"/>
                    </a:lnTo>
                    <a:lnTo>
                      <a:pt x="150" y="58"/>
                    </a:lnTo>
                    <a:lnTo>
                      <a:pt x="158" y="54"/>
                    </a:lnTo>
                    <a:lnTo>
                      <a:pt x="168" y="47"/>
                    </a:lnTo>
                    <a:lnTo>
                      <a:pt x="168" y="47"/>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7" name="Freeform 70"/>
              <p:cNvSpPr/>
              <p:nvPr/>
            </p:nvSpPr>
            <p:spPr bwMode="auto">
              <a:xfrm rot="1800000">
                <a:off x="2501363" y="3283255"/>
                <a:ext cx="159230" cy="153375"/>
              </a:xfrm>
              <a:custGeom>
                <a:avLst/>
                <a:gdLst/>
                <a:ahLst/>
                <a:cxnLst>
                  <a:cxn ang="0">
                    <a:pos x="16" y="2"/>
                  </a:cxn>
                  <a:cxn ang="0">
                    <a:pos x="16" y="2"/>
                  </a:cxn>
                  <a:cxn ang="0">
                    <a:pos x="9" y="4"/>
                  </a:cxn>
                  <a:cxn ang="0">
                    <a:pos x="5" y="10"/>
                  </a:cxn>
                  <a:cxn ang="0">
                    <a:pos x="1" y="15"/>
                  </a:cxn>
                  <a:cxn ang="0">
                    <a:pos x="0" y="23"/>
                  </a:cxn>
                  <a:cxn ang="0">
                    <a:pos x="0" y="31"/>
                  </a:cxn>
                  <a:cxn ang="0">
                    <a:pos x="0" y="41"/>
                  </a:cxn>
                  <a:cxn ang="0">
                    <a:pos x="1" y="52"/>
                  </a:cxn>
                  <a:cxn ang="0">
                    <a:pos x="4" y="63"/>
                  </a:cxn>
                  <a:cxn ang="0">
                    <a:pos x="14" y="86"/>
                  </a:cxn>
                  <a:cxn ang="0">
                    <a:pos x="26" y="112"/>
                  </a:cxn>
                  <a:cxn ang="0">
                    <a:pos x="41" y="136"/>
                  </a:cxn>
                  <a:cxn ang="0">
                    <a:pos x="50" y="147"/>
                  </a:cxn>
                  <a:cxn ang="0">
                    <a:pos x="60" y="160"/>
                  </a:cxn>
                  <a:cxn ang="0">
                    <a:pos x="60" y="160"/>
                  </a:cxn>
                  <a:cxn ang="0">
                    <a:pos x="79" y="181"/>
                  </a:cxn>
                  <a:cxn ang="0">
                    <a:pos x="99" y="202"/>
                  </a:cxn>
                  <a:cxn ang="0">
                    <a:pos x="121" y="221"/>
                  </a:cxn>
                  <a:cxn ang="0">
                    <a:pos x="142" y="237"/>
                  </a:cxn>
                  <a:cxn ang="0">
                    <a:pos x="163" y="251"/>
                  </a:cxn>
                  <a:cxn ang="0">
                    <a:pos x="173" y="256"/>
                  </a:cxn>
                  <a:cxn ang="0">
                    <a:pos x="182" y="260"/>
                  </a:cxn>
                  <a:cxn ang="0">
                    <a:pos x="192" y="262"/>
                  </a:cxn>
                  <a:cxn ang="0">
                    <a:pos x="202" y="263"/>
                  </a:cxn>
                  <a:cxn ang="0">
                    <a:pos x="210" y="263"/>
                  </a:cxn>
                  <a:cxn ang="0">
                    <a:pos x="218" y="260"/>
                  </a:cxn>
                  <a:cxn ang="0">
                    <a:pos x="218" y="260"/>
                  </a:cxn>
                  <a:cxn ang="0">
                    <a:pos x="248" y="251"/>
                  </a:cxn>
                  <a:cxn ang="0">
                    <a:pos x="260" y="245"/>
                  </a:cxn>
                  <a:cxn ang="0">
                    <a:pos x="264" y="243"/>
                  </a:cxn>
                  <a:cxn ang="0">
                    <a:pos x="268" y="239"/>
                  </a:cxn>
                  <a:cxn ang="0">
                    <a:pos x="270" y="235"/>
                  </a:cxn>
                  <a:cxn ang="0">
                    <a:pos x="271" y="229"/>
                  </a:cxn>
                  <a:cxn ang="0">
                    <a:pos x="270" y="224"/>
                  </a:cxn>
                  <a:cxn ang="0">
                    <a:pos x="266" y="217"/>
                  </a:cxn>
                  <a:cxn ang="0">
                    <a:pos x="262" y="210"/>
                  </a:cxn>
                  <a:cxn ang="0">
                    <a:pos x="253" y="200"/>
                  </a:cxn>
                  <a:cxn ang="0">
                    <a:pos x="232" y="179"/>
                  </a:cxn>
                  <a:cxn ang="0">
                    <a:pos x="232" y="179"/>
                  </a:cxn>
                  <a:cxn ang="0">
                    <a:pos x="203" y="151"/>
                  </a:cxn>
                  <a:cxn ang="0">
                    <a:pos x="173" y="120"/>
                  </a:cxn>
                  <a:cxn ang="0">
                    <a:pos x="142" y="89"/>
                  </a:cxn>
                  <a:cxn ang="0">
                    <a:pos x="110" y="59"/>
                  </a:cxn>
                  <a:cxn ang="0">
                    <a:pos x="80" y="33"/>
                  </a:cxn>
                  <a:cxn ang="0">
                    <a:pos x="67" y="22"/>
                  </a:cxn>
                  <a:cxn ang="0">
                    <a:pos x="54" y="12"/>
                  </a:cxn>
                  <a:cxn ang="0">
                    <a:pos x="42" y="6"/>
                  </a:cxn>
                  <a:cxn ang="0">
                    <a:pos x="33" y="2"/>
                  </a:cxn>
                  <a:cxn ang="0">
                    <a:pos x="23" y="0"/>
                  </a:cxn>
                  <a:cxn ang="0">
                    <a:pos x="19" y="0"/>
                  </a:cxn>
                  <a:cxn ang="0">
                    <a:pos x="16" y="2"/>
                  </a:cxn>
                  <a:cxn ang="0">
                    <a:pos x="16" y="2"/>
                  </a:cxn>
                </a:cxnLst>
                <a:rect l="0" t="0" r="r" b="b"/>
                <a:pathLst>
                  <a:path w="271" h="263">
                    <a:moveTo>
                      <a:pt x="16" y="2"/>
                    </a:moveTo>
                    <a:lnTo>
                      <a:pt x="16" y="2"/>
                    </a:lnTo>
                    <a:lnTo>
                      <a:pt x="9" y="4"/>
                    </a:lnTo>
                    <a:lnTo>
                      <a:pt x="5" y="10"/>
                    </a:lnTo>
                    <a:lnTo>
                      <a:pt x="1" y="15"/>
                    </a:lnTo>
                    <a:lnTo>
                      <a:pt x="0" y="23"/>
                    </a:lnTo>
                    <a:lnTo>
                      <a:pt x="0" y="31"/>
                    </a:lnTo>
                    <a:lnTo>
                      <a:pt x="0" y="41"/>
                    </a:lnTo>
                    <a:lnTo>
                      <a:pt x="1" y="52"/>
                    </a:lnTo>
                    <a:lnTo>
                      <a:pt x="4" y="63"/>
                    </a:lnTo>
                    <a:lnTo>
                      <a:pt x="14" y="86"/>
                    </a:lnTo>
                    <a:lnTo>
                      <a:pt x="26" y="112"/>
                    </a:lnTo>
                    <a:lnTo>
                      <a:pt x="41" y="136"/>
                    </a:lnTo>
                    <a:lnTo>
                      <a:pt x="50" y="147"/>
                    </a:lnTo>
                    <a:lnTo>
                      <a:pt x="60" y="160"/>
                    </a:lnTo>
                    <a:lnTo>
                      <a:pt x="60" y="160"/>
                    </a:lnTo>
                    <a:lnTo>
                      <a:pt x="79" y="181"/>
                    </a:lnTo>
                    <a:lnTo>
                      <a:pt x="99" y="202"/>
                    </a:lnTo>
                    <a:lnTo>
                      <a:pt x="121" y="221"/>
                    </a:lnTo>
                    <a:lnTo>
                      <a:pt x="142" y="237"/>
                    </a:lnTo>
                    <a:lnTo>
                      <a:pt x="163" y="251"/>
                    </a:lnTo>
                    <a:lnTo>
                      <a:pt x="173" y="256"/>
                    </a:lnTo>
                    <a:lnTo>
                      <a:pt x="182" y="260"/>
                    </a:lnTo>
                    <a:lnTo>
                      <a:pt x="192" y="262"/>
                    </a:lnTo>
                    <a:lnTo>
                      <a:pt x="202" y="263"/>
                    </a:lnTo>
                    <a:lnTo>
                      <a:pt x="210" y="263"/>
                    </a:lnTo>
                    <a:lnTo>
                      <a:pt x="218" y="260"/>
                    </a:lnTo>
                    <a:lnTo>
                      <a:pt x="218" y="260"/>
                    </a:lnTo>
                    <a:lnTo>
                      <a:pt x="248" y="251"/>
                    </a:lnTo>
                    <a:lnTo>
                      <a:pt x="260" y="245"/>
                    </a:lnTo>
                    <a:lnTo>
                      <a:pt x="264" y="243"/>
                    </a:lnTo>
                    <a:lnTo>
                      <a:pt x="268" y="239"/>
                    </a:lnTo>
                    <a:lnTo>
                      <a:pt x="270" y="235"/>
                    </a:lnTo>
                    <a:lnTo>
                      <a:pt x="271" y="229"/>
                    </a:lnTo>
                    <a:lnTo>
                      <a:pt x="270" y="224"/>
                    </a:lnTo>
                    <a:lnTo>
                      <a:pt x="266" y="217"/>
                    </a:lnTo>
                    <a:lnTo>
                      <a:pt x="262" y="210"/>
                    </a:lnTo>
                    <a:lnTo>
                      <a:pt x="253" y="200"/>
                    </a:lnTo>
                    <a:lnTo>
                      <a:pt x="232" y="179"/>
                    </a:lnTo>
                    <a:lnTo>
                      <a:pt x="232" y="179"/>
                    </a:lnTo>
                    <a:lnTo>
                      <a:pt x="203" y="151"/>
                    </a:lnTo>
                    <a:lnTo>
                      <a:pt x="173" y="120"/>
                    </a:lnTo>
                    <a:lnTo>
                      <a:pt x="142" y="89"/>
                    </a:lnTo>
                    <a:lnTo>
                      <a:pt x="110" y="59"/>
                    </a:lnTo>
                    <a:lnTo>
                      <a:pt x="80" y="33"/>
                    </a:lnTo>
                    <a:lnTo>
                      <a:pt x="67" y="22"/>
                    </a:lnTo>
                    <a:lnTo>
                      <a:pt x="54" y="12"/>
                    </a:lnTo>
                    <a:lnTo>
                      <a:pt x="42" y="6"/>
                    </a:lnTo>
                    <a:lnTo>
                      <a:pt x="33" y="2"/>
                    </a:lnTo>
                    <a:lnTo>
                      <a:pt x="23" y="0"/>
                    </a:lnTo>
                    <a:lnTo>
                      <a:pt x="19" y="0"/>
                    </a:lnTo>
                    <a:lnTo>
                      <a:pt x="16" y="2"/>
                    </a:lnTo>
                    <a:lnTo>
                      <a:pt x="16" y="2"/>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8" name="Freeform 71"/>
              <p:cNvSpPr/>
              <p:nvPr/>
            </p:nvSpPr>
            <p:spPr bwMode="auto">
              <a:xfrm rot="1800000">
                <a:off x="2617654" y="3353311"/>
                <a:ext cx="110056" cy="112397"/>
              </a:xfrm>
              <a:custGeom>
                <a:avLst/>
                <a:gdLst/>
                <a:ahLst/>
                <a:cxnLst>
                  <a:cxn ang="0">
                    <a:pos x="13" y="1"/>
                  </a:cxn>
                  <a:cxn ang="0">
                    <a:pos x="13" y="1"/>
                  </a:cxn>
                  <a:cxn ang="0">
                    <a:pos x="6" y="7"/>
                  </a:cxn>
                  <a:cxn ang="0">
                    <a:pos x="2" y="15"/>
                  </a:cxn>
                  <a:cxn ang="0">
                    <a:pos x="0" y="23"/>
                  </a:cxn>
                  <a:cxn ang="0">
                    <a:pos x="0" y="34"/>
                  </a:cxn>
                  <a:cxn ang="0">
                    <a:pos x="0" y="45"/>
                  </a:cxn>
                  <a:cxn ang="0">
                    <a:pos x="2" y="57"/>
                  </a:cxn>
                  <a:cxn ang="0">
                    <a:pos x="5" y="70"/>
                  </a:cxn>
                  <a:cxn ang="0">
                    <a:pos x="9" y="82"/>
                  </a:cxn>
                  <a:cxn ang="0">
                    <a:pos x="15" y="96"/>
                  </a:cxn>
                  <a:cxn ang="0">
                    <a:pos x="21" y="108"/>
                  </a:cxn>
                  <a:cxn ang="0">
                    <a:pos x="30" y="120"/>
                  </a:cxn>
                  <a:cxn ang="0">
                    <a:pos x="38" y="132"/>
                  </a:cxn>
                  <a:cxn ang="0">
                    <a:pos x="47" y="143"/>
                  </a:cxn>
                  <a:cxn ang="0">
                    <a:pos x="57" y="154"/>
                  </a:cxn>
                  <a:cxn ang="0">
                    <a:pos x="68" y="162"/>
                  </a:cxn>
                  <a:cxn ang="0">
                    <a:pos x="79" y="170"/>
                  </a:cxn>
                  <a:cxn ang="0">
                    <a:pos x="79" y="170"/>
                  </a:cxn>
                  <a:cxn ang="0">
                    <a:pos x="90" y="177"/>
                  </a:cxn>
                  <a:cxn ang="0">
                    <a:pos x="102" y="183"/>
                  </a:cxn>
                  <a:cxn ang="0">
                    <a:pos x="113" y="187"/>
                  </a:cxn>
                  <a:cxn ang="0">
                    <a:pos x="125" y="190"/>
                  </a:cxn>
                  <a:cxn ang="0">
                    <a:pos x="136" y="191"/>
                  </a:cxn>
                  <a:cxn ang="0">
                    <a:pos x="147" y="192"/>
                  </a:cxn>
                  <a:cxn ang="0">
                    <a:pos x="156" y="192"/>
                  </a:cxn>
                  <a:cxn ang="0">
                    <a:pos x="166" y="191"/>
                  </a:cxn>
                  <a:cxn ang="0">
                    <a:pos x="174" y="188"/>
                  </a:cxn>
                  <a:cxn ang="0">
                    <a:pos x="179" y="184"/>
                  </a:cxn>
                  <a:cxn ang="0">
                    <a:pos x="185" y="180"/>
                  </a:cxn>
                  <a:cxn ang="0">
                    <a:pos x="188" y="173"/>
                  </a:cxn>
                  <a:cxn ang="0">
                    <a:pos x="188" y="166"/>
                  </a:cxn>
                  <a:cxn ang="0">
                    <a:pos x="186" y="160"/>
                  </a:cxn>
                  <a:cxn ang="0">
                    <a:pos x="182" y="150"/>
                  </a:cxn>
                  <a:cxn ang="0">
                    <a:pos x="177" y="140"/>
                  </a:cxn>
                  <a:cxn ang="0">
                    <a:pos x="177" y="140"/>
                  </a:cxn>
                  <a:cxn ang="0">
                    <a:pos x="158" y="117"/>
                  </a:cxn>
                  <a:cxn ang="0">
                    <a:pos x="136" y="94"/>
                  </a:cxn>
                  <a:cxn ang="0">
                    <a:pos x="111" y="70"/>
                  </a:cxn>
                  <a:cxn ang="0">
                    <a:pos x="87" y="46"/>
                  </a:cxn>
                  <a:cxn ang="0">
                    <a:pos x="64" y="27"/>
                  </a:cxn>
                  <a:cxn ang="0">
                    <a:pos x="42" y="11"/>
                  </a:cxn>
                  <a:cxn ang="0">
                    <a:pos x="32" y="6"/>
                  </a:cxn>
                  <a:cxn ang="0">
                    <a:pos x="24" y="3"/>
                  </a:cxn>
                  <a:cxn ang="0">
                    <a:pos x="17" y="0"/>
                  </a:cxn>
                  <a:cxn ang="0">
                    <a:pos x="13" y="1"/>
                  </a:cxn>
                  <a:cxn ang="0">
                    <a:pos x="13" y="1"/>
                  </a:cxn>
                </a:cxnLst>
                <a:rect l="0" t="0" r="r" b="b"/>
                <a:pathLst>
                  <a:path w="188" h="192">
                    <a:moveTo>
                      <a:pt x="13" y="1"/>
                    </a:moveTo>
                    <a:lnTo>
                      <a:pt x="13" y="1"/>
                    </a:lnTo>
                    <a:lnTo>
                      <a:pt x="6" y="7"/>
                    </a:lnTo>
                    <a:lnTo>
                      <a:pt x="2" y="15"/>
                    </a:lnTo>
                    <a:lnTo>
                      <a:pt x="0" y="23"/>
                    </a:lnTo>
                    <a:lnTo>
                      <a:pt x="0" y="34"/>
                    </a:lnTo>
                    <a:lnTo>
                      <a:pt x="0" y="45"/>
                    </a:lnTo>
                    <a:lnTo>
                      <a:pt x="2" y="57"/>
                    </a:lnTo>
                    <a:lnTo>
                      <a:pt x="5" y="70"/>
                    </a:lnTo>
                    <a:lnTo>
                      <a:pt x="9" y="82"/>
                    </a:lnTo>
                    <a:lnTo>
                      <a:pt x="15" y="96"/>
                    </a:lnTo>
                    <a:lnTo>
                      <a:pt x="21" y="108"/>
                    </a:lnTo>
                    <a:lnTo>
                      <a:pt x="30" y="120"/>
                    </a:lnTo>
                    <a:lnTo>
                      <a:pt x="38" y="132"/>
                    </a:lnTo>
                    <a:lnTo>
                      <a:pt x="47" y="143"/>
                    </a:lnTo>
                    <a:lnTo>
                      <a:pt x="57" y="154"/>
                    </a:lnTo>
                    <a:lnTo>
                      <a:pt x="68" y="162"/>
                    </a:lnTo>
                    <a:lnTo>
                      <a:pt x="79" y="170"/>
                    </a:lnTo>
                    <a:lnTo>
                      <a:pt x="79" y="170"/>
                    </a:lnTo>
                    <a:lnTo>
                      <a:pt x="90" y="177"/>
                    </a:lnTo>
                    <a:lnTo>
                      <a:pt x="102" y="183"/>
                    </a:lnTo>
                    <a:lnTo>
                      <a:pt x="113" y="187"/>
                    </a:lnTo>
                    <a:lnTo>
                      <a:pt x="125" y="190"/>
                    </a:lnTo>
                    <a:lnTo>
                      <a:pt x="136" y="191"/>
                    </a:lnTo>
                    <a:lnTo>
                      <a:pt x="147" y="192"/>
                    </a:lnTo>
                    <a:lnTo>
                      <a:pt x="156" y="192"/>
                    </a:lnTo>
                    <a:lnTo>
                      <a:pt x="166" y="191"/>
                    </a:lnTo>
                    <a:lnTo>
                      <a:pt x="174" y="188"/>
                    </a:lnTo>
                    <a:lnTo>
                      <a:pt x="179" y="184"/>
                    </a:lnTo>
                    <a:lnTo>
                      <a:pt x="185" y="180"/>
                    </a:lnTo>
                    <a:lnTo>
                      <a:pt x="188" y="173"/>
                    </a:lnTo>
                    <a:lnTo>
                      <a:pt x="188" y="166"/>
                    </a:lnTo>
                    <a:lnTo>
                      <a:pt x="186" y="160"/>
                    </a:lnTo>
                    <a:lnTo>
                      <a:pt x="182" y="150"/>
                    </a:lnTo>
                    <a:lnTo>
                      <a:pt x="177" y="140"/>
                    </a:lnTo>
                    <a:lnTo>
                      <a:pt x="177" y="140"/>
                    </a:lnTo>
                    <a:lnTo>
                      <a:pt x="158" y="117"/>
                    </a:lnTo>
                    <a:lnTo>
                      <a:pt x="136" y="94"/>
                    </a:lnTo>
                    <a:lnTo>
                      <a:pt x="111" y="70"/>
                    </a:lnTo>
                    <a:lnTo>
                      <a:pt x="87" y="46"/>
                    </a:lnTo>
                    <a:lnTo>
                      <a:pt x="64" y="27"/>
                    </a:lnTo>
                    <a:lnTo>
                      <a:pt x="42" y="11"/>
                    </a:lnTo>
                    <a:lnTo>
                      <a:pt x="32" y="6"/>
                    </a:lnTo>
                    <a:lnTo>
                      <a:pt x="24" y="3"/>
                    </a:lnTo>
                    <a:lnTo>
                      <a:pt x="17" y="0"/>
                    </a:lnTo>
                    <a:lnTo>
                      <a:pt x="13" y="1"/>
                    </a:lnTo>
                    <a:lnTo>
                      <a:pt x="13" y="1"/>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9" name="Freeform 72"/>
              <p:cNvSpPr>
                <a:spLocks noEditPoints="1"/>
              </p:cNvSpPr>
              <p:nvPr/>
            </p:nvSpPr>
            <p:spPr bwMode="auto">
              <a:xfrm rot="1800000">
                <a:off x="2171464" y="3387032"/>
                <a:ext cx="90152" cy="142838"/>
              </a:xfrm>
              <a:custGeom>
                <a:avLst/>
                <a:gdLst/>
                <a:ahLst/>
                <a:cxnLst>
                  <a:cxn ang="0">
                    <a:pos x="0" y="9"/>
                  </a:cxn>
                  <a:cxn ang="0">
                    <a:pos x="0" y="9"/>
                  </a:cxn>
                  <a:cxn ang="0">
                    <a:pos x="11" y="4"/>
                  </a:cxn>
                  <a:cxn ang="0">
                    <a:pos x="21" y="0"/>
                  </a:cxn>
                  <a:cxn ang="0">
                    <a:pos x="30" y="0"/>
                  </a:cxn>
                  <a:cxn ang="0">
                    <a:pos x="39" y="1"/>
                  </a:cxn>
                  <a:cxn ang="0">
                    <a:pos x="45" y="5"/>
                  </a:cxn>
                  <a:cxn ang="0">
                    <a:pos x="52" y="12"/>
                  </a:cxn>
                  <a:cxn ang="0">
                    <a:pos x="58" y="19"/>
                  </a:cxn>
                  <a:cxn ang="0">
                    <a:pos x="63" y="28"/>
                  </a:cxn>
                  <a:cxn ang="0">
                    <a:pos x="63" y="28"/>
                  </a:cxn>
                  <a:cxn ang="0">
                    <a:pos x="51" y="19"/>
                  </a:cxn>
                  <a:cxn ang="0">
                    <a:pos x="44" y="15"/>
                  </a:cxn>
                  <a:cxn ang="0">
                    <a:pos x="37" y="10"/>
                  </a:cxn>
                  <a:cxn ang="0">
                    <a:pos x="29" y="8"/>
                  </a:cxn>
                  <a:cxn ang="0">
                    <a:pos x="21" y="6"/>
                  </a:cxn>
                  <a:cxn ang="0">
                    <a:pos x="11" y="6"/>
                  </a:cxn>
                  <a:cxn ang="0">
                    <a:pos x="0" y="9"/>
                  </a:cxn>
                  <a:cxn ang="0">
                    <a:pos x="0" y="9"/>
                  </a:cxn>
                  <a:cxn ang="0">
                    <a:pos x="133" y="243"/>
                  </a:cxn>
                  <a:cxn ang="0">
                    <a:pos x="133" y="243"/>
                  </a:cxn>
                  <a:cxn ang="0">
                    <a:pos x="145" y="233"/>
                  </a:cxn>
                  <a:cxn ang="0">
                    <a:pos x="149" y="227"/>
                  </a:cxn>
                  <a:cxn ang="0">
                    <a:pos x="152" y="222"/>
                  </a:cxn>
                  <a:cxn ang="0">
                    <a:pos x="154" y="215"/>
                  </a:cxn>
                  <a:cxn ang="0">
                    <a:pos x="156" y="208"/>
                  </a:cxn>
                  <a:cxn ang="0">
                    <a:pos x="156" y="199"/>
                  </a:cxn>
                  <a:cxn ang="0">
                    <a:pos x="154" y="186"/>
                  </a:cxn>
                  <a:cxn ang="0">
                    <a:pos x="154" y="186"/>
                  </a:cxn>
                  <a:cxn ang="0">
                    <a:pos x="149" y="208"/>
                  </a:cxn>
                  <a:cxn ang="0">
                    <a:pos x="143" y="222"/>
                  </a:cxn>
                  <a:cxn ang="0">
                    <a:pos x="139" y="233"/>
                  </a:cxn>
                  <a:cxn ang="0">
                    <a:pos x="133" y="243"/>
                  </a:cxn>
                  <a:cxn ang="0">
                    <a:pos x="133" y="243"/>
                  </a:cxn>
                </a:cxnLst>
                <a:rect l="0" t="0" r="r" b="b"/>
                <a:pathLst>
                  <a:path w="156" h="243">
                    <a:moveTo>
                      <a:pt x="0" y="9"/>
                    </a:moveTo>
                    <a:lnTo>
                      <a:pt x="0" y="9"/>
                    </a:lnTo>
                    <a:lnTo>
                      <a:pt x="11" y="4"/>
                    </a:lnTo>
                    <a:lnTo>
                      <a:pt x="21" y="0"/>
                    </a:lnTo>
                    <a:lnTo>
                      <a:pt x="30" y="0"/>
                    </a:lnTo>
                    <a:lnTo>
                      <a:pt x="39" y="1"/>
                    </a:lnTo>
                    <a:lnTo>
                      <a:pt x="45" y="5"/>
                    </a:lnTo>
                    <a:lnTo>
                      <a:pt x="52" y="12"/>
                    </a:lnTo>
                    <a:lnTo>
                      <a:pt x="58" y="19"/>
                    </a:lnTo>
                    <a:lnTo>
                      <a:pt x="63" y="28"/>
                    </a:lnTo>
                    <a:lnTo>
                      <a:pt x="63" y="28"/>
                    </a:lnTo>
                    <a:lnTo>
                      <a:pt x="51" y="19"/>
                    </a:lnTo>
                    <a:lnTo>
                      <a:pt x="44" y="15"/>
                    </a:lnTo>
                    <a:lnTo>
                      <a:pt x="37" y="10"/>
                    </a:lnTo>
                    <a:lnTo>
                      <a:pt x="29" y="8"/>
                    </a:lnTo>
                    <a:lnTo>
                      <a:pt x="21" y="6"/>
                    </a:lnTo>
                    <a:lnTo>
                      <a:pt x="11" y="6"/>
                    </a:lnTo>
                    <a:lnTo>
                      <a:pt x="0" y="9"/>
                    </a:lnTo>
                    <a:lnTo>
                      <a:pt x="0" y="9"/>
                    </a:lnTo>
                    <a:close/>
                    <a:moveTo>
                      <a:pt x="133" y="243"/>
                    </a:moveTo>
                    <a:lnTo>
                      <a:pt x="133" y="243"/>
                    </a:lnTo>
                    <a:lnTo>
                      <a:pt x="145" y="233"/>
                    </a:lnTo>
                    <a:lnTo>
                      <a:pt x="149" y="227"/>
                    </a:lnTo>
                    <a:lnTo>
                      <a:pt x="152" y="222"/>
                    </a:lnTo>
                    <a:lnTo>
                      <a:pt x="154" y="215"/>
                    </a:lnTo>
                    <a:lnTo>
                      <a:pt x="156" y="208"/>
                    </a:lnTo>
                    <a:lnTo>
                      <a:pt x="156" y="199"/>
                    </a:lnTo>
                    <a:lnTo>
                      <a:pt x="154" y="186"/>
                    </a:lnTo>
                    <a:lnTo>
                      <a:pt x="154" y="186"/>
                    </a:lnTo>
                    <a:lnTo>
                      <a:pt x="149" y="208"/>
                    </a:lnTo>
                    <a:lnTo>
                      <a:pt x="143" y="222"/>
                    </a:lnTo>
                    <a:lnTo>
                      <a:pt x="139" y="233"/>
                    </a:lnTo>
                    <a:lnTo>
                      <a:pt x="133" y="243"/>
                    </a:lnTo>
                    <a:lnTo>
                      <a:pt x="133" y="243"/>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0" name="Freeform 73"/>
              <p:cNvSpPr/>
              <p:nvPr/>
            </p:nvSpPr>
            <p:spPr bwMode="auto">
              <a:xfrm rot="1800000">
                <a:off x="1512747" y="2737980"/>
                <a:ext cx="25758" cy="19903"/>
              </a:xfrm>
              <a:custGeom>
                <a:avLst/>
                <a:gdLst/>
                <a:ahLst/>
                <a:cxnLst>
                  <a:cxn ang="0">
                    <a:pos x="0" y="35"/>
                  </a:cxn>
                  <a:cxn ang="0">
                    <a:pos x="4" y="13"/>
                  </a:cxn>
                  <a:cxn ang="0">
                    <a:pos x="4" y="13"/>
                  </a:cxn>
                  <a:cxn ang="0">
                    <a:pos x="23" y="0"/>
                  </a:cxn>
                  <a:cxn ang="0">
                    <a:pos x="23" y="0"/>
                  </a:cxn>
                  <a:cxn ang="0">
                    <a:pos x="32" y="4"/>
                  </a:cxn>
                  <a:cxn ang="0">
                    <a:pos x="43" y="5"/>
                  </a:cxn>
                  <a:cxn ang="0">
                    <a:pos x="43" y="5"/>
                  </a:cxn>
                  <a:cxn ang="0">
                    <a:pos x="0" y="35"/>
                  </a:cxn>
                  <a:cxn ang="0">
                    <a:pos x="0" y="35"/>
                  </a:cxn>
                </a:cxnLst>
                <a:rect l="0" t="0" r="r" b="b"/>
                <a:pathLst>
                  <a:path w="43" h="35">
                    <a:moveTo>
                      <a:pt x="0" y="35"/>
                    </a:moveTo>
                    <a:lnTo>
                      <a:pt x="4" y="13"/>
                    </a:lnTo>
                    <a:lnTo>
                      <a:pt x="4" y="13"/>
                    </a:lnTo>
                    <a:lnTo>
                      <a:pt x="23" y="0"/>
                    </a:lnTo>
                    <a:lnTo>
                      <a:pt x="23" y="0"/>
                    </a:lnTo>
                    <a:lnTo>
                      <a:pt x="32" y="4"/>
                    </a:lnTo>
                    <a:lnTo>
                      <a:pt x="43" y="5"/>
                    </a:lnTo>
                    <a:lnTo>
                      <a:pt x="43" y="5"/>
                    </a:lnTo>
                    <a:lnTo>
                      <a:pt x="0" y="35"/>
                    </a:lnTo>
                    <a:lnTo>
                      <a:pt x="0" y="35"/>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1" name="Freeform 74"/>
              <p:cNvSpPr/>
              <p:nvPr/>
            </p:nvSpPr>
            <p:spPr bwMode="auto">
              <a:xfrm rot="1800000">
                <a:off x="1087508" y="2622274"/>
                <a:ext cx="494080" cy="561987"/>
              </a:xfrm>
              <a:custGeom>
                <a:avLst/>
                <a:gdLst/>
                <a:ahLst/>
                <a:cxnLst>
                  <a:cxn ang="0">
                    <a:pos x="95" y="959"/>
                  </a:cxn>
                  <a:cxn ang="0">
                    <a:pos x="120" y="936"/>
                  </a:cxn>
                  <a:cxn ang="0">
                    <a:pos x="147" y="901"/>
                  </a:cxn>
                  <a:cxn ang="0">
                    <a:pos x="180" y="868"/>
                  </a:cxn>
                  <a:cxn ang="0">
                    <a:pos x="249" y="801"/>
                  </a:cxn>
                  <a:cxn ang="0">
                    <a:pos x="279" y="767"/>
                  </a:cxn>
                  <a:cxn ang="0">
                    <a:pos x="291" y="752"/>
                  </a:cxn>
                  <a:cxn ang="0">
                    <a:pos x="301" y="736"/>
                  </a:cxn>
                  <a:cxn ang="0">
                    <a:pos x="323" y="691"/>
                  </a:cxn>
                  <a:cxn ang="0">
                    <a:pos x="324" y="685"/>
                  </a:cxn>
                  <a:cxn ang="0">
                    <a:pos x="333" y="653"/>
                  </a:cxn>
                  <a:cxn ang="0">
                    <a:pos x="344" y="626"/>
                  </a:cxn>
                  <a:cxn ang="0">
                    <a:pos x="354" y="591"/>
                  </a:cxn>
                  <a:cxn ang="0">
                    <a:pos x="357" y="600"/>
                  </a:cxn>
                  <a:cxn ang="0">
                    <a:pos x="376" y="568"/>
                  </a:cxn>
                  <a:cxn ang="0">
                    <a:pos x="433" y="499"/>
                  </a:cxn>
                  <a:cxn ang="0">
                    <a:pos x="441" y="489"/>
                  </a:cxn>
                  <a:cxn ang="0">
                    <a:pos x="494" y="444"/>
                  </a:cxn>
                  <a:cxn ang="0">
                    <a:pos x="599" y="358"/>
                  </a:cxn>
                  <a:cxn ang="0">
                    <a:pos x="599" y="357"/>
                  </a:cxn>
                  <a:cxn ang="0">
                    <a:pos x="680" y="290"/>
                  </a:cxn>
                  <a:cxn ang="0">
                    <a:pos x="723" y="251"/>
                  </a:cxn>
                  <a:cxn ang="0">
                    <a:pos x="759" y="215"/>
                  </a:cxn>
                  <a:cxn ang="0">
                    <a:pos x="794" y="170"/>
                  </a:cxn>
                  <a:cxn ang="0">
                    <a:pos x="798" y="165"/>
                  </a:cxn>
                  <a:cxn ang="0">
                    <a:pos x="808" y="164"/>
                  </a:cxn>
                  <a:cxn ang="0">
                    <a:pos x="827" y="131"/>
                  </a:cxn>
                  <a:cxn ang="0">
                    <a:pos x="839" y="104"/>
                  </a:cxn>
                  <a:cxn ang="0">
                    <a:pos x="843" y="80"/>
                  </a:cxn>
                  <a:cxn ang="0">
                    <a:pos x="842" y="60"/>
                  </a:cxn>
                  <a:cxn ang="0">
                    <a:pos x="825" y="45"/>
                  </a:cxn>
                  <a:cxn ang="0">
                    <a:pos x="775" y="1"/>
                  </a:cxn>
                  <a:cxn ang="0">
                    <a:pos x="760" y="0"/>
                  </a:cxn>
                  <a:cxn ang="0">
                    <a:pos x="730" y="1"/>
                  </a:cxn>
                  <a:cxn ang="0">
                    <a:pos x="699" y="8"/>
                  </a:cxn>
                  <a:cxn ang="0">
                    <a:pos x="666" y="19"/>
                  </a:cxn>
                  <a:cxn ang="0">
                    <a:pos x="614" y="44"/>
                  </a:cxn>
                  <a:cxn ang="0">
                    <a:pos x="545" y="85"/>
                  </a:cxn>
                  <a:cxn ang="0">
                    <a:pos x="477" y="135"/>
                  </a:cxn>
                  <a:cxn ang="0">
                    <a:pos x="413" y="188"/>
                  </a:cxn>
                  <a:cxn ang="0">
                    <a:pos x="329" y="264"/>
                  </a:cxn>
                  <a:cxn ang="0">
                    <a:pos x="287" y="308"/>
                  </a:cxn>
                  <a:cxn ang="0">
                    <a:pos x="212" y="352"/>
                  </a:cxn>
                  <a:cxn ang="0">
                    <a:pos x="150" y="399"/>
                  </a:cxn>
                  <a:cxn ang="0">
                    <a:pos x="101" y="450"/>
                  </a:cxn>
                  <a:cxn ang="0">
                    <a:pos x="62" y="503"/>
                  </a:cxn>
                  <a:cxn ang="0">
                    <a:pos x="34" y="557"/>
                  </a:cxn>
                  <a:cxn ang="0">
                    <a:pos x="15" y="612"/>
                  </a:cxn>
                  <a:cxn ang="0">
                    <a:pos x="4" y="666"/>
                  </a:cxn>
                  <a:cxn ang="0">
                    <a:pos x="0" y="718"/>
                  </a:cxn>
                  <a:cxn ang="0">
                    <a:pos x="1" y="767"/>
                  </a:cxn>
                  <a:cxn ang="0">
                    <a:pos x="8" y="814"/>
                  </a:cxn>
                  <a:cxn ang="0">
                    <a:pos x="19" y="854"/>
                  </a:cxn>
                  <a:cxn ang="0">
                    <a:pos x="32" y="891"/>
                  </a:cxn>
                  <a:cxn ang="0">
                    <a:pos x="49" y="920"/>
                  </a:cxn>
                  <a:cxn ang="0">
                    <a:pos x="65" y="942"/>
                  </a:cxn>
                  <a:cxn ang="0">
                    <a:pos x="80" y="955"/>
                  </a:cxn>
                  <a:cxn ang="0">
                    <a:pos x="95" y="959"/>
                  </a:cxn>
                </a:cxnLst>
                <a:rect l="0" t="0" r="r" b="b"/>
                <a:pathLst>
                  <a:path w="843" h="959">
                    <a:moveTo>
                      <a:pt x="95" y="959"/>
                    </a:moveTo>
                    <a:lnTo>
                      <a:pt x="95" y="959"/>
                    </a:lnTo>
                    <a:lnTo>
                      <a:pt x="120" y="936"/>
                    </a:lnTo>
                    <a:lnTo>
                      <a:pt x="120" y="936"/>
                    </a:lnTo>
                    <a:lnTo>
                      <a:pt x="133" y="918"/>
                    </a:lnTo>
                    <a:lnTo>
                      <a:pt x="147" y="901"/>
                    </a:lnTo>
                    <a:lnTo>
                      <a:pt x="163" y="884"/>
                    </a:lnTo>
                    <a:lnTo>
                      <a:pt x="180" y="868"/>
                    </a:lnTo>
                    <a:lnTo>
                      <a:pt x="215" y="835"/>
                    </a:lnTo>
                    <a:lnTo>
                      <a:pt x="249" y="801"/>
                    </a:lnTo>
                    <a:lnTo>
                      <a:pt x="249" y="801"/>
                    </a:lnTo>
                    <a:lnTo>
                      <a:pt x="279" y="767"/>
                    </a:lnTo>
                    <a:lnTo>
                      <a:pt x="279" y="767"/>
                    </a:lnTo>
                    <a:lnTo>
                      <a:pt x="291" y="752"/>
                    </a:lnTo>
                    <a:lnTo>
                      <a:pt x="301" y="736"/>
                    </a:lnTo>
                    <a:lnTo>
                      <a:pt x="301" y="736"/>
                    </a:lnTo>
                    <a:lnTo>
                      <a:pt x="312" y="714"/>
                    </a:lnTo>
                    <a:lnTo>
                      <a:pt x="323" y="691"/>
                    </a:lnTo>
                    <a:lnTo>
                      <a:pt x="323" y="691"/>
                    </a:lnTo>
                    <a:lnTo>
                      <a:pt x="324" y="685"/>
                    </a:lnTo>
                    <a:lnTo>
                      <a:pt x="324" y="685"/>
                    </a:lnTo>
                    <a:lnTo>
                      <a:pt x="333" y="653"/>
                    </a:lnTo>
                    <a:lnTo>
                      <a:pt x="344" y="626"/>
                    </a:lnTo>
                    <a:lnTo>
                      <a:pt x="344" y="626"/>
                    </a:lnTo>
                    <a:lnTo>
                      <a:pt x="354" y="591"/>
                    </a:lnTo>
                    <a:lnTo>
                      <a:pt x="354" y="591"/>
                    </a:lnTo>
                    <a:lnTo>
                      <a:pt x="357" y="600"/>
                    </a:lnTo>
                    <a:lnTo>
                      <a:pt x="357" y="600"/>
                    </a:lnTo>
                    <a:lnTo>
                      <a:pt x="366" y="583"/>
                    </a:lnTo>
                    <a:lnTo>
                      <a:pt x="376" y="568"/>
                    </a:lnTo>
                    <a:lnTo>
                      <a:pt x="395" y="542"/>
                    </a:lnTo>
                    <a:lnTo>
                      <a:pt x="433" y="499"/>
                    </a:lnTo>
                    <a:lnTo>
                      <a:pt x="433" y="499"/>
                    </a:lnTo>
                    <a:lnTo>
                      <a:pt x="441" y="489"/>
                    </a:lnTo>
                    <a:lnTo>
                      <a:pt x="455" y="477"/>
                    </a:lnTo>
                    <a:lnTo>
                      <a:pt x="494" y="444"/>
                    </a:lnTo>
                    <a:lnTo>
                      <a:pt x="599" y="358"/>
                    </a:lnTo>
                    <a:lnTo>
                      <a:pt x="599" y="358"/>
                    </a:lnTo>
                    <a:lnTo>
                      <a:pt x="599" y="357"/>
                    </a:lnTo>
                    <a:lnTo>
                      <a:pt x="599" y="357"/>
                    </a:lnTo>
                    <a:lnTo>
                      <a:pt x="640" y="323"/>
                    </a:lnTo>
                    <a:lnTo>
                      <a:pt x="680" y="290"/>
                    </a:lnTo>
                    <a:lnTo>
                      <a:pt x="723" y="251"/>
                    </a:lnTo>
                    <a:lnTo>
                      <a:pt x="723" y="251"/>
                    </a:lnTo>
                    <a:lnTo>
                      <a:pt x="742" y="232"/>
                    </a:lnTo>
                    <a:lnTo>
                      <a:pt x="759" y="215"/>
                    </a:lnTo>
                    <a:lnTo>
                      <a:pt x="782" y="188"/>
                    </a:lnTo>
                    <a:lnTo>
                      <a:pt x="794" y="170"/>
                    </a:lnTo>
                    <a:lnTo>
                      <a:pt x="798" y="165"/>
                    </a:lnTo>
                    <a:lnTo>
                      <a:pt x="798" y="165"/>
                    </a:lnTo>
                    <a:lnTo>
                      <a:pt x="808" y="164"/>
                    </a:lnTo>
                    <a:lnTo>
                      <a:pt x="808" y="164"/>
                    </a:lnTo>
                    <a:lnTo>
                      <a:pt x="819" y="146"/>
                    </a:lnTo>
                    <a:lnTo>
                      <a:pt x="827" y="131"/>
                    </a:lnTo>
                    <a:lnTo>
                      <a:pt x="834" y="117"/>
                    </a:lnTo>
                    <a:lnTo>
                      <a:pt x="839" y="104"/>
                    </a:lnTo>
                    <a:lnTo>
                      <a:pt x="842" y="91"/>
                    </a:lnTo>
                    <a:lnTo>
                      <a:pt x="843" y="80"/>
                    </a:lnTo>
                    <a:lnTo>
                      <a:pt x="843" y="70"/>
                    </a:lnTo>
                    <a:lnTo>
                      <a:pt x="842" y="60"/>
                    </a:lnTo>
                    <a:lnTo>
                      <a:pt x="842" y="60"/>
                    </a:lnTo>
                    <a:lnTo>
                      <a:pt x="825" y="45"/>
                    </a:lnTo>
                    <a:lnTo>
                      <a:pt x="808" y="30"/>
                    </a:lnTo>
                    <a:lnTo>
                      <a:pt x="775" y="1"/>
                    </a:lnTo>
                    <a:lnTo>
                      <a:pt x="775" y="1"/>
                    </a:lnTo>
                    <a:lnTo>
                      <a:pt x="760" y="0"/>
                    </a:lnTo>
                    <a:lnTo>
                      <a:pt x="745" y="0"/>
                    </a:lnTo>
                    <a:lnTo>
                      <a:pt x="730" y="1"/>
                    </a:lnTo>
                    <a:lnTo>
                      <a:pt x="715" y="4"/>
                    </a:lnTo>
                    <a:lnTo>
                      <a:pt x="699" y="8"/>
                    </a:lnTo>
                    <a:lnTo>
                      <a:pt x="682" y="14"/>
                    </a:lnTo>
                    <a:lnTo>
                      <a:pt x="666" y="19"/>
                    </a:lnTo>
                    <a:lnTo>
                      <a:pt x="648" y="26"/>
                    </a:lnTo>
                    <a:lnTo>
                      <a:pt x="614" y="44"/>
                    </a:lnTo>
                    <a:lnTo>
                      <a:pt x="580" y="63"/>
                    </a:lnTo>
                    <a:lnTo>
                      <a:pt x="545" y="85"/>
                    </a:lnTo>
                    <a:lnTo>
                      <a:pt x="511" y="109"/>
                    </a:lnTo>
                    <a:lnTo>
                      <a:pt x="477" y="135"/>
                    </a:lnTo>
                    <a:lnTo>
                      <a:pt x="444" y="161"/>
                    </a:lnTo>
                    <a:lnTo>
                      <a:pt x="413" y="188"/>
                    </a:lnTo>
                    <a:lnTo>
                      <a:pt x="383" y="214"/>
                    </a:lnTo>
                    <a:lnTo>
                      <a:pt x="329" y="264"/>
                    </a:lnTo>
                    <a:lnTo>
                      <a:pt x="287" y="308"/>
                    </a:lnTo>
                    <a:lnTo>
                      <a:pt x="287" y="308"/>
                    </a:lnTo>
                    <a:lnTo>
                      <a:pt x="248" y="328"/>
                    </a:lnTo>
                    <a:lnTo>
                      <a:pt x="212" y="352"/>
                    </a:lnTo>
                    <a:lnTo>
                      <a:pt x="180" y="375"/>
                    </a:lnTo>
                    <a:lnTo>
                      <a:pt x="150" y="399"/>
                    </a:lnTo>
                    <a:lnTo>
                      <a:pt x="124" y="424"/>
                    </a:lnTo>
                    <a:lnTo>
                      <a:pt x="101" y="450"/>
                    </a:lnTo>
                    <a:lnTo>
                      <a:pt x="80" y="476"/>
                    </a:lnTo>
                    <a:lnTo>
                      <a:pt x="62" y="503"/>
                    </a:lnTo>
                    <a:lnTo>
                      <a:pt x="46" y="530"/>
                    </a:lnTo>
                    <a:lnTo>
                      <a:pt x="34" y="557"/>
                    </a:lnTo>
                    <a:lnTo>
                      <a:pt x="23" y="585"/>
                    </a:lnTo>
                    <a:lnTo>
                      <a:pt x="15" y="612"/>
                    </a:lnTo>
                    <a:lnTo>
                      <a:pt x="8" y="639"/>
                    </a:lnTo>
                    <a:lnTo>
                      <a:pt x="4" y="666"/>
                    </a:lnTo>
                    <a:lnTo>
                      <a:pt x="1" y="692"/>
                    </a:lnTo>
                    <a:lnTo>
                      <a:pt x="0" y="718"/>
                    </a:lnTo>
                    <a:lnTo>
                      <a:pt x="0" y="743"/>
                    </a:lnTo>
                    <a:lnTo>
                      <a:pt x="1" y="767"/>
                    </a:lnTo>
                    <a:lnTo>
                      <a:pt x="4" y="790"/>
                    </a:lnTo>
                    <a:lnTo>
                      <a:pt x="8" y="814"/>
                    </a:lnTo>
                    <a:lnTo>
                      <a:pt x="13" y="835"/>
                    </a:lnTo>
                    <a:lnTo>
                      <a:pt x="19" y="854"/>
                    </a:lnTo>
                    <a:lnTo>
                      <a:pt x="26" y="874"/>
                    </a:lnTo>
                    <a:lnTo>
                      <a:pt x="32" y="891"/>
                    </a:lnTo>
                    <a:lnTo>
                      <a:pt x="41" y="906"/>
                    </a:lnTo>
                    <a:lnTo>
                      <a:pt x="49" y="920"/>
                    </a:lnTo>
                    <a:lnTo>
                      <a:pt x="57" y="932"/>
                    </a:lnTo>
                    <a:lnTo>
                      <a:pt x="65" y="942"/>
                    </a:lnTo>
                    <a:lnTo>
                      <a:pt x="73" y="950"/>
                    </a:lnTo>
                    <a:lnTo>
                      <a:pt x="80" y="955"/>
                    </a:lnTo>
                    <a:lnTo>
                      <a:pt x="88" y="959"/>
                    </a:lnTo>
                    <a:lnTo>
                      <a:pt x="95" y="959"/>
                    </a:lnTo>
                    <a:lnTo>
                      <a:pt x="95" y="959"/>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2" name="Freeform 75"/>
              <p:cNvSpPr>
                <a:spLocks noEditPoints="1"/>
              </p:cNvSpPr>
              <p:nvPr/>
            </p:nvSpPr>
            <p:spPr bwMode="auto">
              <a:xfrm rot="1800000">
                <a:off x="1290720" y="2848025"/>
                <a:ext cx="144009" cy="141667"/>
              </a:xfrm>
              <a:custGeom>
                <a:avLst/>
                <a:gdLst/>
                <a:ahLst/>
                <a:cxnLst>
                  <a:cxn ang="0">
                    <a:pos x="0" y="234"/>
                  </a:cxn>
                  <a:cxn ang="0">
                    <a:pos x="0" y="234"/>
                  </a:cxn>
                  <a:cxn ang="0">
                    <a:pos x="3" y="243"/>
                  </a:cxn>
                  <a:cxn ang="0">
                    <a:pos x="3" y="243"/>
                  </a:cxn>
                  <a:cxn ang="0">
                    <a:pos x="12" y="226"/>
                  </a:cxn>
                  <a:cxn ang="0">
                    <a:pos x="22" y="211"/>
                  </a:cxn>
                  <a:cxn ang="0">
                    <a:pos x="41" y="185"/>
                  </a:cxn>
                  <a:cxn ang="0">
                    <a:pos x="78" y="143"/>
                  </a:cxn>
                  <a:cxn ang="0">
                    <a:pos x="78" y="143"/>
                  </a:cxn>
                  <a:cxn ang="0">
                    <a:pos x="54" y="168"/>
                  </a:cxn>
                  <a:cxn ang="0">
                    <a:pos x="33" y="191"/>
                  </a:cxn>
                  <a:cxn ang="0">
                    <a:pos x="15" y="214"/>
                  </a:cxn>
                  <a:cxn ang="0">
                    <a:pos x="0" y="234"/>
                  </a:cxn>
                  <a:cxn ang="0">
                    <a:pos x="0" y="234"/>
                  </a:cxn>
                  <a:cxn ang="0">
                    <a:pos x="245" y="1"/>
                  </a:cxn>
                  <a:cxn ang="0">
                    <a:pos x="245" y="1"/>
                  </a:cxn>
                  <a:cxn ang="0">
                    <a:pos x="245" y="0"/>
                  </a:cxn>
                  <a:cxn ang="0">
                    <a:pos x="245" y="0"/>
                  </a:cxn>
                  <a:cxn ang="0">
                    <a:pos x="195" y="41"/>
                  </a:cxn>
                  <a:cxn ang="0">
                    <a:pos x="162" y="68"/>
                  </a:cxn>
                  <a:cxn ang="0">
                    <a:pos x="127" y="98"/>
                  </a:cxn>
                  <a:cxn ang="0">
                    <a:pos x="127" y="98"/>
                  </a:cxn>
                  <a:cxn ang="0">
                    <a:pos x="181" y="53"/>
                  </a:cxn>
                  <a:cxn ang="0">
                    <a:pos x="245" y="1"/>
                  </a:cxn>
                  <a:cxn ang="0">
                    <a:pos x="245" y="1"/>
                  </a:cxn>
                </a:cxnLst>
                <a:rect l="0" t="0" r="r" b="b"/>
                <a:pathLst>
                  <a:path w="245" h="243">
                    <a:moveTo>
                      <a:pt x="0" y="234"/>
                    </a:moveTo>
                    <a:lnTo>
                      <a:pt x="0" y="234"/>
                    </a:lnTo>
                    <a:lnTo>
                      <a:pt x="3" y="243"/>
                    </a:lnTo>
                    <a:lnTo>
                      <a:pt x="3" y="243"/>
                    </a:lnTo>
                    <a:lnTo>
                      <a:pt x="12" y="226"/>
                    </a:lnTo>
                    <a:lnTo>
                      <a:pt x="22" y="211"/>
                    </a:lnTo>
                    <a:lnTo>
                      <a:pt x="41" y="185"/>
                    </a:lnTo>
                    <a:lnTo>
                      <a:pt x="78" y="143"/>
                    </a:lnTo>
                    <a:lnTo>
                      <a:pt x="78" y="143"/>
                    </a:lnTo>
                    <a:lnTo>
                      <a:pt x="54" y="168"/>
                    </a:lnTo>
                    <a:lnTo>
                      <a:pt x="33" y="191"/>
                    </a:lnTo>
                    <a:lnTo>
                      <a:pt x="15" y="214"/>
                    </a:lnTo>
                    <a:lnTo>
                      <a:pt x="0" y="234"/>
                    </a:lnTo>
                    <a:lnTo>
                      <a:pt x="0" y="234"/>
                    </a:lnTo>
                    <a:close/>
                    <a:moveTo>
                      <a:pt x="245" y="1"/>
                    </a:moveTo>
                    <a:lnTo>
                      <a:pt x="245" y="1"/>
                    </a:lnTo>
                    <a:lnTo>
                      <a:pt x="245" y="0"/>
                    </a:lnTo>
                    <a:lnTo>
                      <a:pt x="245" y="0"/>
                    </a:lnTo>
                    <a:lnTo>
                      <a:pt x="195" y="41"/>
                    </a:lnTo>
                    <a:lnTo>
                      <a:pt x="162" y="68"/>
                    </a:lnTo>
                    <a:lnTo>
                      <a:pt x="127" y="98"/>
                    </a:lnTo>
                    <a:lnTo>
                      <a:pt x="127" y="98"/>
                    </a:lnTo>
                    <a:lnTo>
                      <a:pt x="181" y="53"/>
                    </a:lnTo>
                    <a:lnTo>
                      <a:pt x="245" y="1"/>
                    </a:lnTo>
                    <a:lnTo>
                      <a:pt x="245" y="1"/>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3" name="Freeform 76"/>
              <p:cNvSpPr>
                <a:spLocks noEditPoints="1"/>
              </p:cNvSpPr>
              <p:nvPr/>
            </p:nvSpPr>
            <p:spPr bwMode="auto">
              <a:xfrm rot="1800000">
                <a:off x="1264268" y="2654578"/>
                <a:ext cx="341875" cy="228307"/>
              </a:xfrm>
              <a:custGeom>
                <a:avLst/>
                <a:gdLst/>
                <a:ahLst/>
                <a:cxnLst>
                  <a:cxn ang="0">
                    <a:pos x="0" y="390"/>
                  </a:cxn>
                  <a:cxn ang="0">
                    <a:pos x="0" y="390"/>
                  </a:cxn>
                  <a:cxn ang="0">
                    <a:pos x="2" y="387"/>
                  </a:cxn>
                  <a:cxn ang="0">
                    <a:pos x="2" y="387"/>
                  </a:cxn>
                  <a:cxn ang="0">
                    <a:pos x="23" y="369"/>
                  </a:cxn>
                  <a:cxn ang="0">
                    <a:pos x="48" y="352"/>
                  </a:cxn>
                  <a:cxn ang="0">
                    <a:pos x="74" y="335"/>
                  </a:cxn>
                  <a:cxn ang="0">
                    <a:pos x="101" y="320"/>
                  </a:cxn>
                  <a:cxn ang="0">
                    <a:pos x="101" y="320"/>
                  </a:cxn>
                  <a:cxn ang="0">
                    <a:pos x="75" y="335"/>
                  </a:cxn>
                  <a:cxn ang="0">
                    <a:pos x="49" y="352"/>
                  </a:cxn>
                  <a:cxn ang="0">
                    <a:pos x="25" y="369"/>
                  </a:cxn>
                  <a:cxn ang="0">
                    <a:pos x="0" y="390"/>
                  </a:cxn>
                  <a:cxn ang="0">
                    <a:pos x="0" y="390"/>
                  </a:cxn>
                  <a:cxn ang="0">
                    <a:pos x="585" y="0"/>
                  </a:cxn>
                  <a:cxn ang="0">
                    <a:pos x="585" y="0"/>
                  </a:cxn>
                  <a:cxn ang="0">
                    <a:pos x="545" y="14"/>
                  </a:cxn>
                  <a:cxn ang="0">
                    <a:pos x="522" y="25"/>
                  </a:cxn>
                  <a:cxn ang="0">
                    <a:pos x="496" y="37"/>
                  </a:cxn>
                  <a:cxn ang="0">
                    <a:pos x="463" y="55"/>
                  </a:cxn>
                  <a:cxn ang="0">
                    <a:pos x="427" y="78"/>
                  </a:cxn>
                  <a:cxn ang="0">
                    <a:pos x="382" y="108"/>
                  </a:cxn>
                  <a:cxn ang="0">
                    <a:pos x="329" y="146"/>
                  </a:cxn>
                  <a:cxn ang="0">
                    <a:pos x="329" y="146"/>
                  </a:cxn>
                  <a:cxn ang="0">
                    <a:pos x="304" y="165"/>
                  </a:cxn>
                  <a:cxn ang="0">
                    <a:pos x="281" y="184"/>
                  </a:cxn>
                  <a:cxn ang="0">
                    <a:pos x="239" y="219"/>
                  </a:cxn>
                  <a:cxn ang="0">
                    <a:pos x="202" y="251"/>
                  </a:cxn>
                  <a:cxn ang="0">
                    <a:pos x="185" y="264"/>
                  </a:cxn>
                  <a:cxn ang="0">
                    <a:pos x="169" y="277"/>
                  </a:cxn>
                  <a:cxn ang="0">
                    <a:pos x="169" y="277"/>
                  </a:cxn>
                  <a:cxn ang="0">
                    <a:pos x="128" y="304"/>
                  </a:cxn>
                  <a:cxn ang="0">
                    <a:pos x="128" y="304"/>
                  </a:cxn>
                  <a:cxn ang="0">
                    <a:pos x="170" y="262"/>
                  </a:cxn>
                  <a:cxn ang="0">
                    <a:pos x="221" y="215"/>
                  </a:cxn>
                  <a:cxn ang="0">
                    <a:pos x="278" y="165"/>
                  </a:cxn>
                  <a:cxn ang="0">
                    <a:pos x="308" y="140"/>
                  </a:cxn>
                  <a:cxn ang="0">
                    <a:pos x="339" y="116"/>
                  </a:cxn>
                  <a:cxn ang="0">
                    <a:pos x="371" y="93"/>
                  </a:cxn>
                  <a:cxn ang="0">
                    <a:pos x="402" y="71"/>
                  </a:cxn>
                  <a:cxn ang="0">
                    <a:pos x="435" y="52"/>
                  </a:cxn>
                  <a:cxn ang="0">
                    <a:pos x="466" y="34"/>
                  </a:cxn>
                  <a:cxn ang="0">
                    <a:pos x="497" y="20"/>
                  </a:cxn>
                  <a:cxn ang="0">
                    <a:pos x="527" y="10"/>
                  </a:cxn>
                  <a:cxn ang="0">
                    <a:pos x="542" y="5"/>
                  </a:cxn>
                  <a:cxn ang="0">
                    <a:pos x="556" y="3"/>
                  </a:cxn>
                  <a:cxn ang="0">
                    <a:pos x="571" y="1"/>
                  </a:cxn>
                  <a:cxn ang="0">
                    <a:pos x="585" y="0"/>
                  </a:cxn>
                  <a:cxn ang="0">
                    <a:pos x="585" y="0"/>
                  </a:cxn>
                </a:cxnLst>
                <a:rect l="0" t="0" r="r" b="b"/>
                <a:pathLst>
                  <a:path w="585" h="390">
                    <a:moveTo>
                      <a:pt x="0" y="390"/>
                    </a:moveTo>
                    <a:lnTo>
                      <a:pt x="0" y="390"/>
                    </a:lnTo>
                    <a:lnTo>
                      <a:pt x="2" y="387"/>
                    </a:lnTo>
                    <a:lnTo>
                      <a:pt x="2" y="387"/>
                    </a:lnTo>
                    <a:lnTo>
                      <a:pt x="23" y="369"/>
                    </a:lnTo>
                    <a:lnTo>
                      <a:pt x="48" y="352"/>
                    </a:lnTo>
                    <a:lnTo>
                      <a:pt x="74" y="335"/>
                    </a:lnTo>
                    <a:lnTo>
                      <a:pt x="101" y="320"/>
                    </a:lnTo>
                    <a:lnTo>
                      <a:pt x="101" y="320"/>
                    </a:lnTo>
                    <a:lnTo>
                      <a:pt x="75" y="335"/>
                    </a:lnTo>
                    <a:lnTo>
                      <a:pt x="49" y="352"/>
                    </a:lnTo>
                    <a:lnTo>
                      <a:pt x="25" y="369"/>
                    </a:lnTo>
                    <a:lnTo>
                      <a:pt x="0" y="390"/>
                    </a:lnTo>
                    <a:lnTo>
                      <a:pt x="0" y="390"/>
                    </a:lnTo>
                    <a:close/>
                    <a:moveTo>
                      <a:pt x="585" y="0"/>
                    </a:moveTo>
                    <a:lnTo>
                      <a:pt x="585" y="0"/>
                    </a:lnTo>
                    <a:lnTo>
                      <a:pt x="545" y="14"/>
                    </a:lnTo>
                    <a:lnTo>
                      <a:pt x="522" y="25"/>
                    </a:lnTo>
                    <a:lnTo>
                      <a:pt x="496" y="37"/>
                    </a:lnTo>
                    <a:lnTo>
                      <a:pt x="463" y="55"/>
                    </a:lnTo>
                    <a:lnTo>
                      <a:pt x="427" y="78"/>
                    </a:lnTo>
                    <a:lnTo>
                      <a:pt x="382" y="108"/>
                    </a:lnTo>
                    <a:lnTo>
                      <a:pt x="329" y="146"/>
                    </a:lnTo>
                    <a:lnTo>
                      <a:pt x="329" y="146"/>
                    </a:lnTo>
                    <a:lnTo>
                      <a:pt x="304" y="165"/>
                    </a:lnTo>
                    <a:lnTo>
                      <a:pt x="281" y="184"/>
                    </a:lnTo>
                    <a:lnTo>
                      <a:pt x="239" y="219"/>
                    </a:lnTo>
                    <a:lnTo>
                      <a:pt x="202" y="251"/>
                    </a:lnTo>
                    <a:lnTo>
                      <a:pt x="185" y="264"/>
                    </a:lnTo>
                    <a:lnTo>
                      <a:pt x="169" y="277"/>
                    </a:lnTo>
                    <a:lnTo>
                      <a:pt x="169" y="277"/>
                    </a:lnTo>
                    <a:lnTo>
                      <a:pt x="128" y="304"/>
                    </a:lnTo>
                    <a:lnTo>
                      <a:pt x="128" y="304"/>
                    </a:lnTo>
                    <a:lnTo>
                      <a:pt x="170" y="262"/>
                    </a:lnTo>
                    <a:lnTo>
                      <a:pt x="221" y="215"/>
                    </a:lnTo>
                    <a:lnTo>
                      <a:pt x="278" y="165"/>
                    </a:lnTo>
                    <a:lnTo>
                      <a:pt x="308" y="140"/>
                    </a:lnTo>
                    <a:lnTo>
                      <a:pt x="339" y="116"/>
                    </a:lnTo>
                    <a:lnTo>
                      <a:pt x="371" y="93"/>
                    </a:lnTo>
                    <a:lnTo>
                      <a:pt x="402" y="71"/>
                    </a:lnTo>
                    <a:lnTo>
                      <a:pt x="435" y="52"/>
                    </a:lnTo>
                    <a:lnTo>
                      <a:pt x="466" y="34"/>
                    </a:lnTo>
                    <a:lnTo>
                      <a:pt x="497" y="20"/>
                    </a:lnTo>
                    <a:lnTo>
                      <a:pt x="527" y="10"/>
                    </a:lnTo>
                    <a:lnTo>
                      <a:pt x="542" y="5"/>
                    </a:lnTo>
                    <a:lnTo>
                      <a:pt x="556" y="3"/>
                    </a:lnTo>
                    <a:lnTo>
                      <a:pt x="571" y="1"/>
                    </a:lnTo>
                    <a:lnTo>
                      <a:pt x="585" y="0"/>
                    </a:lnTo>
                    <a:lnTo>
                      <a:pt x="585"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4" name="Freeform 77"/>
              <p:cNvSpPr/>
              <p:nvPr/>
            </p:nvSpPr>
            <p:spPr bwMode="auto">
              <a:xfrm rot="1800000">
                <a:off x="1067332" y="2718648"/>
                <a:ext cx="310264" cy="389878"/>
              </a:xfrm>
              <a:custGeom>
                <a:avLst/>
                <a:gdLst/>
                <a:ahLst/>
                <a:cxnLst>
                  <a:cxn ang="0">
                    <a:pos x="51" y="665"/>
                  </a:cxn>
                  <a:cxn ang="0">
                    <a:pos x="128" y="568"/>
                  </a:cxn>
                  <a:cxn ang="0">
                    <a:pos x="162" y="518"/>
                  </a:cxn>
                  <a:cxn ang="0">
                    <a:pos x="190" y="466"/>
                  </a:cxn>
                  <a:cxn ang="0">
                    <a:pos x="222" y="405"/>
                  </a:cxn>
                  <a:cxn ang="0">
                    <a:pos x="280" y="304"/>
                  </a:cxn>
                  <a:cxn ang="0">
                    <a:pos x="309" y="264"/>
                  </a:cxn>
                  <a:cxn ang="0">
                    <a:pos x="338" y="229"/>
                  </a:cxn>
                  <a:cxn ang="0">
                    <a:pos x="369" y="198"/>
                  </a:cxn>
                  <a:cxn ang="0">
                    <a:pos x="404" y="169"/>
                  </a:cxn>
                  <a:cxn ang="0">
                    <a:pos x="442" y="142"/>
                  </a:cxn>
                  <a:cxn ang="0">
                    <a:pos x="478" y="118"/>
                  </a:cxn>
                  <a:cxn ang="0">
                    <a:pos x="512" y="93"/>
                  </a:cxn>
                  <a:cxn ang="0">
                    <a:pos x="524" y="79"/>
                  </a:cxn>
                  <a:cxn ang="0">
                    <a:pos x="528" y="69"/>
                  </a:cxn>
                  <a:cxn ang="0">
                    <a:pos x="527" y="60"/>
                  </a:cxn>
                  <a:cxn ang="0">
                    <a:pos x="517" y="45"/>
                  </a:cxn>
                  <a:cxn ang="0">
                    <a:pos x="508" y="35"/>
                  </a:cxn>
                  <a:cxn ang="0">
                    <a:pos x="485" y="14"/>
                  </a:cxn>
                  <a:cxn ang="0">
                    <a:pos x="471" y="5"/>
                  </a:cxn>
                  <a:cxn ang="0">
                    <a:pos x="456" y="1"/>
                  </a:cxn>
                  <a:cxn ang="0">
                    <a:pos x="437" y="1"/>
                  </a:cxn>
                  <a:cxn ang="0">
                    <a:pos x="417" y="7"/>
                  </a:cxn>
                  <a:cxn ang="0">
                    <a:pos x="392" y="20"/>
                  </a:cxn>
                  <a:cxn ang="0">
                    <a:pos x="366" y="42"/>
                  </a:cxn>
                  <a:cxn ang="0">
                    <a:pos x="336" y="67"/>
                  </a:cxn>
                  <a:cxn ang="0">
                    <a:pos x="275" y="110"/>
                  </a:cxn>
                  <a:cxn ang="0">
                    <a:pos x="229" y="135"/>
                  </a:cxn>
                  <a:cxn ang="0">
                    <a:pos x="200" y="146"/>
                  </a:cxn>
                  <a:cxn ang="0">
                    <a:pos x="175" y="150"/>
                  </a:cxn>
                  <a:cxn ang="0">
                    <a:pos x="154" y="148"/>
                  </a:cxn>
                  <a:cxn ang="0">
                    <a:pos x="145" y="144"/>
                  </a:cxn>
                  <a:cxn ang="0">
                    <a:pos x="110" y="180"/>
                  </a:cxn>
                  <a:cxn ang="0">
                    <a:pos x="81" y="215"/>
                  </a:cxn>
                  <a:cxn ang="0">
                    <a:pos x="57" y="252"/>
                  </a:cxn>
                  <a:cxn ang="0">
                    <a:pos x="38" y="290"/>
                  </a:cxn>
                  <a:cxn ang="0">
                    <a:pos x="21" y="328"/>
                  </a:cxn>
                  <a:cxn ang="0">
                    <a:pos x="11" y="365"/>
                  </a:cxn>
                  <a:cxn ang="0">
                    <a:pos x="4" y="403"/>
                  </a:cxn>
                  <a:cxn ang="0">
                    <a:pos x="0" y="476"/>
                  </a:cxn>
                  <a:cxn ang="0">
                    <a:pos x="6" y="541"/>
                  </a:cxn>
                  <a:cxn ang="0">
                    <a:pos x="20" y="600"/>
                  </a:cxn>
                  <a:cxn ang="0">
                    <a:pos x="41" y="646"/>
                  </a:cxn>
                  <a:cxn ang="0">
                    <a:pos x="51" y="665"/>
                  </a:cxn>
                </a:cxnLst>
                <a:rect l="0" t="0" r="r" b="b"/>
                <a:pathLst>
                  <a:path w="528" h="665">
                    <a:moveTo>
                      <a:pt x="51" y="665"/>
                    </a:moveTo>
                    <a:lnTo>
                      <a:pt x="51" y="665"/>
                    </a:lnTo>
                    <a:lnTo>
                      <a:pt x="91" y="617"/>
                    </a:lnTo>
                    <a:lnTo>
                      <a:pt x="128" y="568"/>
                    </a:lnTo>
                    <a:lnTo>
                      <a:pt x="145" y="542"/>
                    </a:lnTo>
                    <a:lnTo>
                      <a:pt x="162" y="518"/>
                    </a:lnTo>
                    <a:lnTo>
                      <a:pt x="177" y="492"/>
                    </a:lnTo>
                    <a:lnTo>
                      <a:pt x="190" y="466"/>
                    </a:lnTo>
                    <a:lnTo>
                      <a:pt x="190" y="466"/>
                    </a:lnTo>
                    <a:lnTo>
                      <a:pt x="222" y="405"/>
                    </a:lnTo>
                    <a:lnTo>
                      <a:pt x="252" y="350"/>
                    </a:lnTo>
                    <a:lnTo>
                      <a:pt x="280" y="304"/>
                    </a:lnTo>
                    <a:lnTo>
                      <a:pt x="295" y="283"/>
                    </a:lnTo>
                    <a:lnTo>
                      <a:pt x="309" y="264"/>
                    </a:lnTo>
                    <a:lnTo>
                      <a:pt x="324" y="245"/>
                    </a:lnTo>
                    <a:lnTo>
                      <a:pt x="338" y="229"/>
                    </a:lnTo>
                    <a:lnTo>
                      <a:pt x="354" y="213"/>
                    </a:lnTo>
                    <a:lnTo>
                      <a:pt x="369" y="198"/>
                    </a:lnTo>
                    <a:lnTo>
                      <a:pt x="387" y="183"/>
                    </a:lnTo>
                    <a:lnTo>
                      <a:pt x="404" y="169"/>
                    </a:lnTo>
                    <a:lnTo>
                      <a:pt x="423" y="155"/>
                    </a:lnTo>
                    <a:lnTo>
                      <a:pt x="442" y="142"/>
                    </a:lnTo>
                    <a:lnTo>
                      <a:pt x="442" y="142"/>
                    </a:lnTo>
                    <a:lnTo>
                      <a:pt x="478" y="118"/>
                    </a:lnTo>
                    <a:lnTo>
                      <a:pt x="504" y="101"/>
                    </a:lnTo>
                    <a:lnTo>
                      <a:pt x="512" y="93"/>
                    </a:lnTo>
                    <a:lnTo>
                      <a:pt x="519" y="86"/>
                    </a:lnTo>
                    <a:lnTo>
                      <a:pt x="524" y="79"/>
                    </a:lnTo>
                    <a:lnTo>
                      <a:pt x="527" y="74"/>
                    </a:lnTo>
                    <a:lnTo>
                      <a:pt x="528" y="69"/>
                    </a:lnTo>
                    <a:lnTo>
                      <a:pt x="528" y="64"/>
                    </a:lnTo>
                    <a:lnTo>
                      <a:pt x="527" y="60"/>
                    </a:lnTo>
                    <a:lnTo>
                      <a:pt x="526" y="54"/>
                    </a:lnTo>
                    <a:lnTo>
                      <a:pt x="517" y="45"/>
                    </a:lnTo>
                    <a:lnTo>
                      <a:pt x="508" y="35"/>
                    </a:lnTo>
                    <a:lnTo>
                      <a:pt x="508" y="35"/>
                    </a:lnTo>
                    <a:lnTo>
                      <a:pt x="497" y="23"/>
                    </a:lnTo>
                    <a:lnTo>
                      <a:pt x="485" y="14"/>
                    </a:lnTo>
                    <a:lnTo>
                      <a:pt x="479" y="8"/>
                    </a:lnTo>
                    <a:lnTo>
                      <a:pt x="471" y="5"/>
                    </a:lnTo>
                    <a:lnTo>
                      <a:pt x="464" y="3"/>
                    </a:lnTo>
                    <a:lnTo>
                      <a:pt x="456" y="1"/>
                    </a:lnTo>
                    <a:lnTo>
                      <a:pt x="447" y="0"/>
                    </a:lnTo>
                    <a:lnTo>
                      <a:pt x="437" y="1"/>
                    </a:lnTo>
                    <a:lnTo>
                      <a:pt x="428" y="3"/>
                    </a:lnTo>
                    <a:lnTo>
                      <a:pt x="417" y="7"/>
                    </a:lnTo>
                    <a:lnTo>
                      <a:pt x="404" y="12"/>
                    </a:lnTo>
                    <a:lnTo>
                      <a:pt x="392" y="20"/>
                    </a:lnTo>
                    <a:lnTo>
                      <a:pt x="380" y="30"/>
                    </a:lnTo>
                    <a:lnTo>
                      <a:pt x="366" y="42"/>
                    </a:lnTo>
                    <a:lnTo>
                      <a:pt x="366" y="42"/>
                    </a:lnTo>
                    <a:lnTo>
                      <a:pt x="336" y="67"/>
                    </a:lnTo>
                    <a:lnTo>
                      <a:pt x="306" y="90"/>
                    </a:lnTo>
                    <a:lnTo>
                      <a:pt x="275" y="110"/>
                    </a:lnTo>
                    <a:lnTo>
                      <a:pt x="244" y="128"/>
                    </a:lnTo>
                    <a:lnTo>
                      <a:pt x="229" y="135"/>
                    </a:lnTo>
                    <a:lnTo>
                      <a:pt x="214" y="140"/>
                    </a:lnTo>
                    <a:lnTo>
                      <a:pt x="200" y="146"/>
                    </a:lnTo>
                    <a:lnTo>
                      <a:pt x="186" y="148"/>
                    </a:lnTo>
                    <a:lnTo>
                      <a:pt x="175" y="150"/>
                    </a:lnTo>
                    <a:lnTo>
                      <a:pt x="163" y="150"/>
                    </a:lnTo>
                    <a:lnTo>
                      <a:pt x="154" y="148"/>
                    </a:lnTo>
                    <a:lnTo>
                      <a:pt x="145" y="144"/>
                    </a:lnTo>
                    <a:lnTo>
                      <a:pt x="145" y="144"/>
                    </a:lnTo>
                    <a:lnTo>
                      <a:pt x="128" y="162"/>
                    </a:lnTo>
                    <a:lnTo>
                      <a:pt x="110" y="180"/>
                    </a:lnTo>
                    <a:lnTo>
                      <a:pt x="95" y="198"/>
                    </a:lnTo>
                    <a:lnTo>
                      <a:pt x="81" y="215"/>
                    </a:lnTo>
                    <a:lnTo>
                      <a:pt x="68" y="234"/>
                    </a:lnTo>
                    <a:lnTo>
                      <a:pt x="57" y="252"/>
                    </a:lnTo>
                    <a:lnTo>
                      <a:pt x="46" y="271"/>
                    </a:lnTo>
                    <a:lnTo>
                      <a:pt x="38" y="290"/>
                    </a:lnTo>
                    <a:lnTo>
                      <a:pt x="30" y="309"/>
                    </a:lnTo>
                    <a:lnTo>
                      <a:pt x="21" y="328"/>
                    </a:lnTo>
                    <a:lnTo>
                      <a:pt x="16" y="347"/>
                    </a:lnTo>
                    <a:lnTo>
                      <a:pt x="11" y="365"/>
                    </a:lnTo>
                    <a:lnTo>
                      <a:pt x="6" y="384"/>
                    </a:lnTo>
                    <a:lnTo>
                      <a:pt x="4" y="403"/>
                    </a:lnTo>
                    <a:lnTo>
                      <a:pt x="0" y="440"/>
                    </a:lnTo>
                    <a:lnTo>
                      <a:pt x="0" y="476"/>
                    </a:lnTo>
                    <a:lnTo>
                      <a:pt x="1" y="508"/>
                    </a:lnTo>
                    <a:lnTo>
                      <a:pt x="6" y="541"/>
                    </a:lnTo>
                    <a:lnTo>
                      <a:pt x="12" y="571"/>
                    </a:lnTo>
                    <a:lnTo>
                      <a:pt x="20" y="600"/>
                    </a:lnTo>
                    <a:lnTo>
                      <a:pt x="30" y="624"/>
                    </a:lnTo>
                    <a:lnTo>
                      <a:pt x="41" y="646"/>
                    </a:lnTo>
                    <a:lnTo>
                      <a:pt x="51" y="665"/>
                    </a:lnTo>
                    <a:lnTo>
                      <a:pt x="51" y="66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5" name="Freeform 78"/>
              <p:cNvSpPr/>
              <p:nvPr/>
            </p:nvSpPr>
            <p:spPr bwMode="auto">
              <a:xfrm rot="1800000">
                <a:off x="1418825" y="2711364"/>
                <a:ext cx="247040" cy="162742"/>
              </a:xfrm>
              <a:custGeom>
                <a:avLst/>
                <a:gdLst/>
                <a:ahLst/>
                <a:cxnLst>
                  <a:cxn ang="0">
                    <a:pos x="0" y="200"/>
                  </a:cxn>
                  <a:cxn ang="0">
                    <a:pos x="0" y="200"/>
                  </a:cxn>
                  <a:cxn ang="0">
                    <a:pos x="48" y="161"/>
                  </a:cxn>
                  <a:cxn ang="0">
                    <a:pos x="101" y="120"/>
                  </a:cxn>
                  <a:cxn ang="0">
                    <a:pos x="128" y="100"/>
                  </a:cxn>
                  <a:cxn ang="0">
                    <a:pos x="157" y="79"/>
                  </a:cxn>
                  <a:cxn ang="0">
                    <a:pos x="184" y="61"/>
                  </a:cxn>
                  <a:cxn ang="0">
                    <a:pos x="213" y="44"/>
                  </a:cxn>
                  <a:cxn ang="0">
                    <a:pos x="240" y="29"/>
                  </a:cxn>
                  <a:cxn ang="0">
                    <a:pos x="267" y="16"/>
                  </a:cxn>
                  <a:cxn ang="0">
                    <a:pos x="293" y="8"/>
                  </a:cxn>
                  <a:cxn ang="0">
                    <a:pos x="318" y="1"/>
                  </a:cxn>
                  <a:cxn ang="0">
                    <a:pos x="328" y="0"/>
                  </a:cxn>
                  <a:cxn ang="0">
                    <a:pos x="339" y="0"/>
                  </a:cxn>
                  <a:cxn ang="0">
                    <a:pos x="350" y="0"/>
                  </a:cxn>
                  <a:cxn ang="0">
                    <a:pos x="361" y="1"/>
                  </a:cxn>
                  <a:cxn ang="0">
                    <a:pos x="371" y="4"/>
                  </a:cxn>
                  <a:cxn ang="0">
                    <a:pos x="380" y="8"/>
                  </a:cxn>
                  <a:cxn ang="0">
                    <a:pos x="388" y="14"/>
                  </a:cxn>
                  <a:cxn ang="0">
                    <a:pos x="397" y="20"/>
                  </a:cxn>
                  <a:cxn ang="0">
                    <a:pos x="397" y="20"/>
                  </a:cxn>
                  <a:cxn ang="0">
                    <a:pos x="403" y="29"/>
                  </a:cxn>
                  <a:cxn ang="0">
                    <a:pos x="409" y="35"/>
                  </a:cxn>
                  <a:cxn ang="0">
                    <a:pos x="414" y="44"/>
                  </a:cxn>
                  <a:cxn ang="0">
                    <a:pos x="417" y="50"/>
                  </a:cxn>
                  <a:cxn ang="0">
                    <a:pos x="420" y="59"/>
                  </a:cxn>
                  <a:cxn ang="0">
                    <a:pos x="421" y="67"/>
                  </a:cxn>
                  <a:cxn ang="0">
                    <a:pos x="422" y="75"/>
                  </a:cxn>
                  <a:cxn ang="0">
                    <a:pos x="422" y="83"/>
                  </a:cxn>
                  <a:cxn ang="0">
                    <a:pos x="420" y="100"/>
                  </a:cxn>
                  <a:cxn ang="0">
                    <a:pos x="414" y="116"/>
                  </a:cxn>
                  <a:cxn ang="0">
                    <a:pos x="406" y="132"/>
                  </a:cxn>
                  <a:cxn ang="0">
                    <a:pos x="395" y="149"/>
                  </a:cxn>
                  <a:cxn ang="0">
                    <a:pos x="383" y="166"/>
                  </a:cxn>
                  <a:cxn ang="0">
                    <a:pos x="368" y="183"/>
                  </a:cxn>
                  <a:cxn ang="0">
                    <a:pos x="337" y="215"/>
                  </a:cxn>
                  <a:cxn ang="0">
                    <a:pos x="304" y="248"/>
                  </a:cxn>
                  <a:cxn ang="0">
                    <a:pos x="271" y="278"/>
                  </a:cxn>
                  <a:cxn ang="0">
                    <a:pos x="271" y="278"/>
                  </a:cxn>
                  <a:cxn ang="0">
                    <a:pos x="264" y="271"/>
                  </a:cxn>
                  <a:cxn ang="0">
                    <a:pos x="256" y="263"/>
                  </a:cxn>
                  <a:cxn ang="0">
                    <a:pos x="247" y="256"/>
                  </a:cxn>
                  <a:cxn ang="0">
                    <a:pos x="238" y="252"/>
                  </a:cxn>
                  <a:cxn ang="0">
                    <a:pos x="238" y="252"/>
                  </a:cxn>
                  <a:cxn ang="0">
                    <a:pos x="213" y="237"/>
                  </a:cxn>
                  <a:cxn ang="0">
                    <a:pos x="187" y="224"/>
                  </a:cxn>
                  <a:cxn ang="0">
                    <a:pos x="158" y="213"/>
                  </a:cxn>
                  <a:cxn ang="0">
                    <a:pos x="128" y="202"/>
                  </a:cxn>
                  <a:cxn ang="0">
                    <a:pos x="113" y="198"/>
                  </a:cxn>
                  <a:cxn ang="0">
                    <a:pos x="98" y="195"/>
                  </a:cxn>
                  <a:cxn ang="0">
                    <a:pos x="82" y="192"/>
                  </a:cxn>
                  <a:cxn ang="0">
                    <a:pos x="67" y="192"/>
                  </a:cxn>
                  <a:cxn ang="0">
                    <a:pos x="50" y="192"/>
                  </a:cxn>
                  <a:cxn ang="0">
                    <a:pos x="34" y="194"/>
                  </a:cxn>
                  <a:cxn ang="0">
                    <a:pos x="16" y="196"/>
                  </a:cxn>
                  <a:cxn ang="0">
                    <a:pos x="0" y="200"/>
                  </a:cxn>
                  <a:cxn ang="0">
                    <a:pos x="0" y="200"/>
                  </a:cxn>
                </a:cxnLst>
                <a:rect l="0" t="0" r="r" b="b"/>
                <a:pathLst>
                  <a:path w="422" h="278">
                    <a:moveTo>
                      <a:pt x="0" y="200"/>
                    </a:moveTo>
                    <a:lnTo>
                      <a:pt x="0" y="200"/>
                    </a:lnTo>
                    <a:lnTo>
                      <a:pt x="48" y="161"/>
                    </a:lnTo>
                    <a:lnTo>
                      <a:pt x="101" y="120"/>
                    </a:lnTo>
                    <a:lnTo>
                      <a:pt x="128" y="100"/>
                    </a:lnTo>
                    <a:lnTo>
                      <a:pt x="157" y="79"/>
                    </a:lnTo>
                    <a:lnTo>
                      <a:pt x="184" y="61"/>
                    </a:lnTo>
                    <a:lnTo>
                      <a:pt x="213" y="44"/>
                    </a:lnTo>
                    <a:lnTo>
                      <a:pt x="240" y="29"/>
                    </a:lnTo>
                    <a:lnTo>
                      <a:pt x="267" y="16"/>
                    </a:lnTo>
                    <a:lnTo>
                      <a:pt x="293" y="8"/>
                    </a:lnTo>
                    <a:lnTo>
                      <a:pt x="318" y="1"/>
                    </a:lnTo>
                    <a:lnTo>
                      <a:pt x="328" y="0"/>
                    </a:lnTo>
                    <a:lnTo>
                      <a:pt x="339" y="0"/>
                    </a:lnTo>
                    <a:lnTo>
                      <a:pt x="350" y="0"/>
                    </a:lnTo>
                    <a:lnTo>
                      <a:pt x="361" y="1"/>
                    </a:lnTo>
                    <a:lnTo>
                      <a:pt x="371" y="4"/>
                    </a:lnTo>
                    <a:lnTo>
                      <a:pt x="380" y="8"/>
                    </a:lnTo>
                    <a:lnTo>
                      <a:pt x="388" y="14"/>
                    </a:lnTo>
                    <a:lnTo>
                      <a:pt x="397" y="20"/>
                    </a:lnTo>
                    <a:lnTo>
                      <a:pt x="397" y="20"/>
                    </a:lnTo>
                    <a:lnTo>
                      <a:pt x="403" y="29"/>
                    </a:lnTo>
                    <a:lnTo>
                      <a:pt x="409" y="35"/>
                    </a:lnTo>
                    <a:lnTo>
                      <a:pt x="414" y="44"/>
                    </a:lnTo>
                    <a:lnTo>
                      <a:pt x="417" y="50"/>
                    </a:lnTo>
                    <a:lnTo>
                      <a:pt x="420" y="59"/>
                    </a:lnTo>
                    <a:lnTo>
                      <a:pt x="421" y="67"/>
                    </a:lnTo>
                    <a:lnTo>
                      <a:pt x="422" y="75"/>
                    </a:lnTo>
                    <a:lnTo>
                      <a:pt x="422" y="83"/>
                    </a:lnTo>
                    <a:lnTo>
                      <a:pt x="420" y="100"/>
                    </a:lnTo>
                    <a:lnTo>
                      <a:pt x="414" y="116"/>
                    </a:lnTo>
                    <a:lnTo>
                      <a:pt x="406" y="132"/>
                    </a:lnTo>
                    <a:lnTo>
                      <a:pt x="395" y="149"/>
                    </a:lnTo>
                    <a:lnTo>
                      <a:pt x="383" y="166"/>
                    </a:lnTo>
                    <a:lnTo>
                      <a:pt x="368" y="183"/>
                    </a:lnTo>
                    <a:lnTo>
                      <a:pt x="337" y="215"/>
                    </a:lnTo>
                    <a:lnTo>
                      <a:pt x="304" y="248"/>
                    </a:lnTo>
                    <a:lnTo>
                      <a:pt x="271" y="278"/>
                    </a:lnTo>
                    <a:lnTo>
                      <a:pt x="271" y="278"/>
                    </a:lnTo>
                    <a:lnTo>
                      <a:pt x="264" y="271"/>
                    </a:lnTo>
                    <a:lnTo>
                      <a:pt x="256" y="263"/>
                    </a:lnTo>
                    <a:lnTo>
                      <a:pt x="247" y="256"/>
                    </a:lnTo>
                    <a:lnTo>
                      <a:pt x="238" y="252"/>
                    </a:lnTo>
                    <a:lnTo>
                      <a:pt x="238" y="252"/>
                    </a:lnTo>
                    <a:lnTo>
                      <a:pt x="213" y="237"/>
                    </a:lnTo>
                    <a:lnTo>
                      <a:pt x="187" y="224"/>
                    </a:lnTo>
                    <a:lnTo>
                      <a:pt x="158" y="213"/>
                    </a:lnTo>
                    <a:lnTo>
                      <a:pt x="128" y="202"/>
                    </a:lnTo>
                    <a:lnTo>
                      <a:pt x="113" y="198"/>
                    </a:lnTo>
                    <a:lnTo>
                      <a:pt x="98" y="195"/>
                    </a:lnTo>
                    <a:lnTo>
                      <a:pt x="82" y="192"/>
                    </a:lnTo>
                    <a:lnTo>
                      <a:pt x="67" y="192"/>
                    </a:lnTo>
                    <a:lnTo>
                      <a:pt x="50" y="192"/>
                    </a:lnTo>
                    <a:lnTo>
                      <a:pt x="34" y="194"/>
                    </a:lnTo>
                    <a:lnTo>
                      <a:pt x="16" y="196"/>
                    </a:lnTo>
                    <a:lnTo>
                      <a:pt x="0" y="200"/>
                    </a:lnTo>
                    <a:lnTo>
                      <a:pt x="0" y="20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6" name="Freeform 79"/>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7" name="Freeform 80"/>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8" name="Freeform 150"/>
              <p:cNvSpPr/>
              <p:nvPr/>
            </p:nvSpPr>
            <p:spPr bwMode="auto">
              <a:xfrm rot="1800000">
                <a:off x="2295056" y="3825072"/>
                <a:ext cx="347730" cy="251723"/>
              </a:xfrm>
              <a:custGeom>
                <a:avLst/>
                <a:gdLst/>
                <a:ahLst/>
                <a:cxnLst>
                  <a:cxn ang="0">
                    <a:pos x="35" y="416"/>
                  </a:cxn>
                  <a:cxn ang="0">
                    <a:pos x="35" y="416"/>
                  </a:cxn>
                  <a:cxn ang="0">
                    <a:pos x="31" y="413"/>
                  </a:cxn>
                  <a:cxn ang="0">
                    <a:pos x="27" y="410"/>
                  </a:cxn>
                  <a:cxn ang="0">
                    <a:pos x="20" y="404"/>
                  </a:cxn>
                  <a:cxn ang="0">
                    <a:pos x="15" y="393"/>
                  </a:cxn>
                  <a:cxn ang="0">
                    <a:pos x="10" y="382"/>
                  </a:cxn>
                  <a:cxn ang="0">
                    <a:pos x="3" y="361"/>
                  </a:cxn>
                  <a:cxn ang="0">
                    <a:pos x="0" y="353"/>
                  </a:cxn>
                  <a:cxn ang="0">
                    <a:pos x="0" y="353"/>
                  </a:cxn>
                  <a:cxn ang="0">
                    <a:pos x="14" y="338"/>
                  </a:cxn>
                  <a:cxn ang="0">
                    <a:pos x="34" y="320"/>
                  </a:cxn>
                  <a:cxn ang="0">
                    <a:pos x="60" y="301"/>
                  </a:cxn>
                  <a:cxn ang="0">
                    <a:pos x="90" y="278"/>
                  </a:cxn>
                  <a:cxn ang="0">
                    <a:pos x="162" y="229"/>
                  </a:cxn>
                  <a:cxn ang="0">
                    <a:pos x="245" y="176"/>
                  </a:cxn>
                  <a:cxn ang="0">
                    <a:pos x="332" y="123"/>
                  </a:cxn>
                  <a:cxn ang="0">
                    <a:pos x="420" y="72"/>
                  </a:cxn>
                  <a:cxn ang="0">
                    <a:pos x="461" y="51"/>
                  </a:cxn>
                  <a:cxn ang="0">
                    <a:pos x="500" y="30"/>
                  </a:cxn>
                  <a:cxn ang="0">
                    <a:pos x="535" y="14"/>
                  </a:cxn>
                  <a:cxn ang="0">
                    <a:pos x="568" y="0"/>
                  </a:cxn>
                  <a:cxn ang="0">
                    <a:pos x="568" y="0"/>
                  </a:cxn>
                  <a:cxn ang="0">
                    <a:pos x="575" y="7"/>
                  </a:cxn>
                  <a:cxn ang="0">
                    <a:pos x="580" y="17"/>
                  </a:cxn>
                  <a:cxn ang="0">
                    <a:pos x="586" y="29"/>
                  </a:cxn>
                  <a:cxn ang="0">
                    <a:pos x="591" y="45"/>
                  </a:cxn>
                  <a:cxn ang="0">
                    <a:pos x="593" y="55"/>
                  </a:cxn>
                  <a:cxn ang="0">
                    <a:pos x="594" y="66"/>
                  </a:cxn>
                  <a:cxn ang="0">
                    <a:pos x="595" y="78"/>
                  </a:cxn>
                  <a:cxn ang="0">
                    <a:pos x="594" y="90"/>
                  </a:cxn>
                  <a:cxn ang="0">
                    <a:pos x="593" y="104"/>
                  </a:cxn>
                  <a:cxn ang="0">
                    <a:pos x="589" y="119"/>
                  </a:cxn>
                  <a:cxn ang="0">
                    <a:pos x="589" y="119"/>
                  </a:cxn>
                  <a:cxn ang="0">
                    <a:pos x="586" y="126"/>
                  </a:cxn>
                  <a:cxn ang="0">
                    <a:pos x="580" y="135"/>
                  </a:cxn>
                  <a:cxn ang="0">
                    <a:pos x="574" y="146"/>
                  </a:cxn>
                  <a:cxn ang="0">
                    <a:pos x="565" y="157"/>
                  </a:cxn>
                  <a:cxn ang="0">
                    <a:pos x="542" y="183"/>
                  </a:cxn>
                  <a:cxn ang="0">
                    <a:pos x="512" y="210"/>
                  </a:cxn>
                  <a:cxn ang="0">
                    <a:pos x="478" y="239"/>
                  </a:cxn>
                  <a:cxn ang="0">
                    <a:pos x="440" y="269"/>
                  </a:cxn>
                  <a:cxn ang="0">
                    <a:pos x="398" y="299"/>
                  </a:cxn>
                  <a:cxn ang="0">
                    <a:pos x="354" y="327"/>
                  </a:cxn>
                  <a:cxn ang="0">
                    <a:pos x="308" y="355"/>
                  </a:cxn>
                  <a:cxn ang="0">
                    <a:pos x="263" y="379"/>
                  </a:cxn>
                  <a:cxn ang="0">
                    <a:pos x="240" y="389"/>
                  </a:cxn>
                  <a:cxn ang="0">
                    <a:pos x="218" y="400"/>
                  </a:cxn>
                  <a:cxn ang="0">
                    <a:pos x="196" y="408"/>
                  </a:cxn>
                  <a:cxn ang="0">
                    <a:pos x="174" y="415"/>
                  </a:cxn>
                  <a:cxn ang="0">
                    <a:pos x="154" y="421"/>
                  </a:cxn>
                  <a:cxn ang="0">
                    <a:pos x="134" y="425"/>
                  </a:cxn>
                  <a:cxn ang="0">
                    <a:pos x="114" y="428"/>
                  </a:cxn>
                  <a:cxn ang="0">
                    <a:pos x="95" y="430"/>
                  </a:cxn>
                  <a:cxn ang="0">
                    <a:pos x="79" y="430"/>
                  </a:cxn>
                  <a:cxn ang="0">
                    <a:pos x="63" y="427"/>
                  </a:cxn>
                  <a:cxn ang="0">
                    <a:pos x="48" y="423"/>
                  </a:cxn>
                  <a:cxn ang="0">
                    <a:pos x="35" y="416"/>
                  </a:cxn>
                  <a:cxn ang="0">
                    <a:pos x="35" y="416"/>
                  </a:cxn>
                </a:cxnLst>
                <a:rect l="0" t="0" r="r" b="b"/>
                <a:pathLst>
                  <a:path w="595" h="430">
                    <a:moveTo>
                      <a:pt x="35" y="416"/>
                    </a:moveTo>
                    <a:lnTo>
                      <a:pt x="35" y="416"/>
                    </a:lnTo>
                    <a:lnTo>
                      <a:pt x="31" y="413"/>
                    </a:lnTo>
                    <a:lnTo>
                      <a:pt x="27" y="410"/>
                    </a:lnTo>
                    <a:lnTo>
                      <a:pt x="20" y="404"/>
                    </a:lnTo>
                    <a:lnTo>
                      <a:pt x="15" y="393"/>
                    </a:lnTo>
                    <a:lnTo>
                      <a:pt x="10" y="382"/>
                    </a:lnTo>
                    <a:lnTo>
                      <a:pt x="3" y="361"/>
                    </a:lnTo>
                    <a:lnTo>
                      <a:pt x="0" y="353"/>
                    </a:lnTo>
                    <a:lnTo>
                      <a:pt x="0" y="353"/>
                    </a:lnTo>
                    <a:lnTo>
                      <a:pt x="14" y="338"/>
                    </a:lnTo>
                    <a:lnTo>
                      <a:pt x="34" y="320"/>
                    </a:lnTo>
                    <a:lnTo>
                      <a:pt x="60" y="301"/>
                    </a:lnTo>
                    <a:lnTo>
                      <a:pt x="90" y="278"/>
                    </a:lnTo>
                    <a:lnTo>
                      <a:pt x="162" y="229"/>
                    </a:lnTo>
                    <a:lnTo>
                      <a:pt x="245" y="176"/>
                    </a:lnTo>
                    <a:lnTo>
                      <a:pt x="332" y="123"/>
                    </a:lnTo>
                    <a:lnTo>
                      <a:pt x="420" y="72"/>
                    </a:lnTo>
                    <a:lnTo>
                      <a:pt x="461" y="51"/>
                    </a:lnTo>
                    <a:lnTo>
                      <a:pt x="500" y="30"/>
                    </a:lnTo>
                    <a:lnTo>
                      <a:pt x="535" y="14"/>
                    </a:lnTo>
                    <a:lnTo>
                      <a:pt x="568" y="0"/>
                    </a:lnTo>
                    <a:lnTo>
                      <a:pt x="568" y="0"/>
                    </a:lnTo>
                    <a:lnTo>
                      <a:pt x="575" y="7"/>
                    </a:lnTo>
                    <a:lnTo>
                      <a:pt x="580" y="17"/>
                    </a:lnTo>
                    <a:lnTo>
                      <a:pt x="586" y="29"/>
                    </a:lnTo>
                    <a:lnTo>
                      <a:pt x="591" y="45"/>
                    </a:lnTo>
                    <a:lnTo>
                      <a:pt x="593" y="55"/>
                    </a:lnTo>
                    <a:lnTo>
                      <a:pt x="594" y="66"/>
                    </a:lnTo>
                    <a:lnTo>
                      <a:pt x="595" y="78"/>
                    </a:lnTo>
                    <a:lnTo>
                      <a:pt x="594" y="90"/>
                    </a:lnTo>
                    <a:lnTo>
                      <a:pt x="593" y="104"/>
                    </a:lnTo>
                    <a:lnTo>
                      <a:pt x="589" y="119"/>
                    </a:lnTo>
                    <a:lnTo>
                      <a:pt x="589" y="119"/>
                    </a:lnTo>
                    <a:lnTo>
                      <a:pt x="586" y="126"/>
                    </a:lnTo>
                    <a:lnTo>
                      <a:pt x="580" y="135"/>
                    </a:lnTo>
                    <a:lnTo>
                      <a:pt x="574" y="146"/>
                    </a:lnTo>
                    <a:lnTo>
                      <a:pt x="565" y="157"/>
                    </a:lnTo>
                    <a:lnTo>
                      <a:pt x="542" y="183"/>
                    </a:lnTo>
                    <a:lnTo>
                      <a:pt x="512" y="210"/>
                    </a:lnTo>
                    <a:lnTo>
                      <a:pt x="478" y="239"/>
                    </a:lnTo>
                    <a:lnTo>
                      <a:pt x="440" y="269"/>
                    </a:lnTo>
                    <a:lnTo>
                      <a:pt x="398" y="299"/>
                    </a:lnTo>
                    <a:lnTo>
                      <a:pt x="354" y="327"/>
                    </a:lnTo>
                    <a:lnTo>
                      <a:pt x="308" y="355"/>
                    </a:lnTo>
                    <a:lnTo>
                      <a:pt x="263" y="379"/>
                    </a:lnTo>
                    <a:lnTo>
                      <a:pt x="240" y="389"/>
                    </a:lnTo>
                    <a:lnTo>
                      <a:pt x="218" y="400"/>
                    </a:lnTo>
                    <a:lnTo>
                      <a:pt x="196" y="408"/>
                    </a:lnTo>
                    <a:lnTo>
                      <a:pt x="174" y="415"/>
                    </a:lnTo>
                    <a:lnTo>
                      <a:pt x="154" y="421"/>
                    </a:lnTo>
                    <a:lnTo>
                      <a:pt x="134" y="425"/>
                    </a:lnTo>
                    <a:lnTo>
                      <a:pt x="114" y="428"/>
                    </a:lnTo>
                    <a:lnTo>
                      <a:pt x="95" y="430"/>
                    </a:lnTo>
                    <a:lnTo>
                      <a:pt x="79" y="430"/>
                    </a:lnTo>
                    <a:lnTo>
                      <a:pt x="63" y="427"/>
                    </a:lnTo>
                    <a:lnTo>
                      <a:pt x="48" y="423"/>
                    </a:lnTo>
                    <a:lnTo>
                      <a:pt x="35" y="416"/>
                    </a:lnTo>
                    <a:lnTo>
                      <a:pt x="35" y="416"/>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9" name="Freeform 151"/>
              <p:cNvSpPr/>
              <p:nvPr/>
            </p:nvSpPr>
            <p:spPr bwMode="auto">
              <a:xfrm rot="1800000">
                <a:off x="2276734" y="3861757"/>
                <a:ext cx="458956" cy="290360"/>
              </a:xfrm>
              <a:custGeom>
                <a:avLst/>
                <a:gdLst/>
                <a:ahLst/>
                <a:cxnLst>
                  <a:cxn ang="0">
                    <a:pos x="53" y="493"/>
                  </a:cxn>
                  <a:cxn ang="0">
                    <a:pos x="53" y="493"/>
                  </a:cxn>
                  <a:cxn ang="0">
                    <a:pos x="28" y="454"/>
                  </a:cxn>
                  <a:cxn ang="0">
                    <a:pos x="16" y="431"/>
                  </a:cxn>
                  <a:cxn ang="0">
                    <a:pos x="2" y="405"/>
                  </a:cxn>
                  <a:cxn ang="0">
                    <a:pos x="2" y="405"/>
                  </a:cxn>
                  <a:cxn ang="0">
                    <a:pos x="0" y="399"/>
                  </a:cxn>
                  <a:cxn ang="0">
                    <a:pos x="0" y="392"/>
                  </a:cxn>
                  <a:cxn ang="0">
                    <a:pos x="0" y="386"/>
                  </a:cxn>
                  <a:cxn ang="0">
                    <a:pos x="2" y="380"/>
                  </a:cxn>
                  <a:cxn ang="0">
                    <a:pos x="5" y="373"/>
                  </a:cxn>
                  <a:cxn ang="0">
                    <a:pos x="10" y="367"/>
                  </a:cxn>
                  <a:cxn ang="0">
                    <a:pos x="25" y="352"/>
                  </a:cxn>
                  <a:cxn ang="0">
                    <a:pos x="45" y="335"/>
                  </a:cxn>
                  <a:cxn ang="0">
                    <a:pos x="70" y="316"/>
                  </a:cxn>
                  <a:cxn ang="0">
                    <a:pos x="133" y="271"/>
                  </a:cxn>
                  <a:cxn ang="0">
                    <a:pos x="133" y="271"/>
                  </a:cxn>
                  <a:cxn ang="0">
                    <a:pos x="178" y="241"/>
                  </a:cxn>
                  <a:cxn ang="0">
                    <a:pos x="238" y="202"/>
                  </a:cxn>
                  <a:cxn ang="0">
                    <a:pos x="306" y="159"/>
                  </a:cxn>
                  <a:cxn ang="0">
                    <a:pos x="378" y="116"/>
                  </a:cxn>
                  <a:cxn ang="0">
                    <a:pos x="508" y="38"/>
                  </a:cxn>
                  <a:cxn ang="0">
                    <a:pos x="554" y="12"/>
                  </a:cxn>
                  <a:cxn ang="0">
                    <a:pos x="579" y="0"/>
                  </a:cxn>
                  <a:cxn ang="0">
                    <a:pos x="579" y="0"/>
                  </a:cxn>
                  <a:cxn ang="0">
                    <a:pos x="783" y="288"/>
                  </a:cxn>
                  <a:cxn ang="0">
                    <a:pos x="782" y="493"/>
                  </a:cxn>
                  <a:cxn ang="0">
                    <a:pos x="325" y="493"/>
                  </a:cxn>
                  <a:cxn ang="0">
                    <a:pos x="325" y="496"/>
                  </a:cxn>
                  <a:cxn ang="0">
                    <a:pos x="53" y="493"/>
                  </a:cxn>
                </a:cxnLst>
                <a:rect l="0" t="0" r="r" b="b"/>
                <a:pathLst>
                  <a:path w="783" h="496">
                    <a:moveTo>
                      <a:pt x="53" y="493"/>
                    </a:moveTo>
                    <a:lnTo>
                      <a:pt x="53" y="493"/>
                    </a:lnTo>
                    <a:lnTo>
                      <a:pt x="28" y="454"/>
                    </a:lnTo>
                    <a:lnTo>
                      <a:pt x="16" y="431"/>
                    </a:lnTo>
                    <a:lnTo>
                      <a:pt x="2" y="405"/>
                    </a:lnTo>
                    <a:lnTo>
                      <a:pt x="2" y="405"/>
                    </a:lnTo>
                    <a:lnTo>
                      <a:pt x="0" y="399"/>
                    </a:lnTo>
                    <a:lnTo>
                      <a:pt x="0" y="392"/>
                    </a:lnTo>
                    <a:lnTo>
                      <a:pt x="0" y="386"/>
                    </a:lnTo>
                    <a:lnTo>
                      <a:pt x="2" y="380"/>
                    </a:lnTo>
                    <a:lnTo>
                      <a:pt x="5" y="373"/>
                    </a:lnTo>
                    <a:lnTo>
                      <a:pt x="10" y="367"/>
                    </a:lnTo>
                    <a:lnTo>
                      <a:pt x="25" y="352"/>
                    </a:lnTo>
                    <a:lnTo>
                      <a:pt x="45" y="335"/>
                    </a:lnTo>
                    <a:lnTo>
                      <a:pt x="70" y="316"/>
                    </a:lnTo>
                    <a:lnTo>
                      <a:pt x="133" y="271"/>
                    </a:lnTo>
                    <a:lnTo>
                      <a:pt x="133" y="271"/>
                    </a:lnTo>
                    <a:lnTo>
                      <a:pt x="178" y="241"/>
                    </a:lnTo>
                    <a:lnTo>
                      <a:pt x="238" y="202"/>
                    </a:lnTo>
                    <a:lnTo>
                      <a:pt x="306" y="159"/>
                    </a:lnTo>
                    <a:lnTo>
                      <a:pt x="378" y="116"/>
                    </a:lnTo>
                    <a:lnTo>
                      <a:pt x="508" y="38"/>
                    </a:lnTo>
                    <a:lnTo>
                      <a:pt x="554" y="12"/>
                    </a:lnTo>
                    <a:lnTo>
                      <a:pt x="579" y="0"/>
                    </a:lnTo>
                    <a:lnTo>
                      <a:pt x="579" y="0"/>
                    </a:lnTo>
                    <a:lnTo>
                      <a:pt x="783" y="288"/>
                    </a:lnTo>
                    <a:lnTo>
                      <a:pt x="782" y="493"/>
                    </a:lnTo>
                    <a:lnTo>
                      <a:pt x="325" y="493"/>
                    </a:lnTo>
                    <a:lnTo>
                      <a:pt x="325" y="496"/>
                    </a:lnTo>
                    <a:lnTo>
                      <a:pt x="53" y="493"/>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0" name="Freeform 152"/>
              <p:cNvSpPr/>
              <p:nvPr/>
            </p:nvSpPr>
            <p:spPr bwMode="auto">
              <a:xfrm rot="1800000">
                <a:off x="2285238" y="3879257"/>
                <a:ext cx="446077" cy="273968"/>
              </a:xfrm>
              <a:custGeom>
                <a:avLst/>
                <a:gdLst/>
                <a:ahLst/>
                <a:cxnLst>
                  <a:cxn ang="0">
                    <a:pos x="52" y="467"/>
                  </a:cxn>
                  <a:cxn ang="0">
                    <a:pos x="52" y="467"/>
                  </a:cxn>
                  <a:cxn ang="0">
                    <a:pos x="25" y="420"/>
                  </a:cxn>
                  <a:cxn ang="0">
                    <a:pos x="14" y="402"/>
                  </a:cxn>
                  <a:cxn ang="0">
                    <a:pos x="3" y="384"/>
                  </a:cxn>
                  <a:cxn ang="0">
                    <a:pos x="3" y="384"/>
                  </a:cxn>
                  <a:cxn ang="0">
                    <a:pos x="2" y="379"/>
                  </a:cxn>
                  <a:cxn ang="0">
                    <a:pos x="0" y="373"/>
                  </a:cxn>
                  <a:cxn ang="0">
                    <a:pos x="0" y="368"/>
                  </a:cxn>
                  <a:cxn ang="0">
                    <a:pos x="3" y="362"/>
                  </a:cxn>
                  <a:cxn ang="0">
                    <a:pos x="7" y="356"/>
                  </a:cxn>
                  <a:cxn ang="0">
                    <a:pos x="11" y="350"/>
                  </a:cxn>
                  <a:cxn ang="0">
                    <a:pos x="25" y="335"/>
                  </a:cxn>
                  <a:cxn ang="0">
                    <a:pos x="44" y="319"/>
                  </a:cxn>
                  <a:cxn ang="0">
                    <a:pos x="67" y="300"/>
                  </a:cxn>
                  <a:cxn ang="0">
                    <a:pos x="127" y="257"/>
                  </a:cxn>
                  <a:cxn ang="0">
                    <a:pos x="127" y="257"/>
                  </a:cxn>
                  <a:cxn ang="0">
                    <a:pos x="169" y="227"/>
                  </a:cxn>
                  <a:cxn ang="0">
                    <a:pos x="225" y="192"/>
                  </a:cxn>
                  <a:cxn ang="0">
                    <a:pos x="359" y="109"/>
                  </a:cxn>
                  <a:cxn ang="0">
                    <a:pos x="481" y="37"/>
                  </a:cxn>
                  <a:cxn ang="0">
                    <a:pos x="525" y="12"/>
                  </a:cxn>
                  <a:cxn ang="0">
                    <a:pos x="549" y="0"/>
                  </a:cxn>
                  <a:cxn ang="0">
                    <a:pos x="549" y="0"/>
                  </a:cxn>
                  <a:cxn ang="0">
                    <a:pos x="558" y="13"/>
                  </a:cxn>
                  <a:cxn ang="0">
                    <a:pos x="577" y="42"/>
                  </a:cxn>
                  <a:cxn ang="0">
                    <a:pos x="635" y="125"/>
                  </a:cxn>
                  <a:cxn ang="0">
                    <a:pos x="762" y="301"/>
                  </a:cxn>
                  <a:cxn ang="0">
                    <a:pos x="762" y="467"/>
                  </a:cxn>
                  <a:cxn ang="0">
                    <a:pos x="304" y="467"/>
                  </a:cxn>
                  <a:cxn ang="0">
                    <a:pos x="304" y="467"/>
                  </a:cxn>
                  <a:cxn ang="0">
                    <a:pos x="52" y="467"/>
                  </a:cxn>
                </a:cxnLst>
                <a:rect l="0" t="0" r="r" b="b"/>
                <a:pathLst>
                  <a:path w="762" h="467">
                    <a:moveTo>
                      <a:pt x="52" y="467"/>
                    </a:moveTo>
                    <a:lnTo>
                      <a:pt x="52" y="467"/>
                    </a:lnTo>
                    <a:lnTo>
                      <a:pt x="25" y="420"/>
                    </a:lnTo>
                    <a:lnTo>
                      <a:pt x="14" y="402"/>
                    </a:lnTo>
                    <a:lnTo>
                      <a:pt x="3" y="384"/>
                    </a:lnTo>
                    <a:lnTo>
                      <a:pt x="3" y="384"/>
                    </a:lnTo>
                    <a:lnTo>
                      <a:pt x="2" y="379"/>
                    </a:lnTo>
                    <a:lnTo>
                      <a:pt x="0" y="373"/>
                    </a:lnTo>
                    <a:lnTo>
                      <a:pt x="0" y="368"/>
                    </a:lnTo>
                    <a:lnTo>
                      <a:pt x="3" y="362"/>
                    </a:lnTo>
                    <a:lnTo>
                      <a:pt x="7" y="356"/>
                    </a:lnTo>
                    <a:lnTo>
                      <a:pt x="11" y="350"/>
                    </a:lnTo>
                    <a:lnTo>
                      <a:pt x="25" y="335"/>
                    </a:lnTo>
                    <a:lnTo>
                      <a:pt x="44" y="319"/>
                    </a:lnTo>
                    <a:lnTo>
                      <a:pt x="67" y="300"/>
                    </a:lnTo>
                    <a:lnTo>
                      <a:pt x="127" y="257"/>
                    </a:lnTo>
                    <a:lnTo>
                      <a:pt x="127" y="257"/>
                    </a:lnTo>
                    <a:lnTo>
                      <a:pt x="169" y="227"/>
                    </a:lnTo>
                    <a:lnTo>
                      <a:pt x="225" y="192"/>
                    </a:lnTo>
                    <a:lnTo>
                      <a:pt x="359" y="109"/>
                    </a:lnTo>
                    <a:lnTo>
                      <a:pt x="481" y="37"/>
                    </a:lnTo>
                    <a:lnTo>
                      <a:pt x="525" y="12"/>
                    </a:lnTo>
                    <a:lnTo>
                      <a:pt x="549" y="0"/>
                    </a:lnTo>
                    <a:lnTo>
                      <a:pt x="549" y="0"/>
                    </a:lnTo>
                    <a:lnTo>
                      <a:pt x="558" y="13"/>
                    </a:lnTo>
                    <a:lnTo>
                      <a:pt x="577" y="42"/>
                    </a:lnTo>
                    <a:lnTo>
                      <a:pt x="635" y="125"/>
                    </a:lnTo>
                    <a:lnTo>
                      <a:pt x="762" y="301"/>
                    </a:lnTo>
                    <a:lnTo>
                      <a:pt x="762" y="467"/>
                    </a:lnTo>
                    <a:lnTo>
                      <a:pt x="304" y="467"/>
                    </a:lnTo>
                    <a:lnTo>
                      <a:pt x="304" y="467"/>
                    </a:lnTo>
                    <a:lnTo>
                      <a:pt x="52" y="467"/>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1" name="Freeform 153"/>
              <p:cNvSpPr/>
              <p:nvPr/>
            </p:nvSpPr>
            <p:spPr bwMode="auto">
              <a:xfrm rot="1800000">
                <a:off x="2468456" y="3986357"/>
                <a:ext cx="122935" cy="186158"/>
              </a:xfrm>
              <a:custGeom>
                <a:avLst/>
                <a:gdLst/>
                <a:ahLst/>
                <a:cxnLst>
                  <a:cxn ang="0">
                    <a:pos x="0" y="0"/>
                  </a:cxn>
                  <a:cxn ang="0">
                    <a:pos x="0" y="0"/>
                  </a:cxn>
                  <a:cxn ang="0">
                    <a:pos x="23" y="41"/>
                  </a:cxn>
                  <a:cxn ang="0">
                    <a:pos x="46" y="83"/>
                  </a:cxn>
                  <a:cxn ang="0">
                    <a:pos x="97" y="166"/>
                  </a:cxn>
                  <a:cxn ang="0">
                    <a:pos x="148" y="245"/>
                  </a:cxn>
                  <a:cxn ang="0">
                    <a:pos x="197" y="317"/>
                  </a:cxn>
                  <a:cxn ang="0">
                    <a:pos x="210" y="317"/>
                  </a:cxn>
                  <a:cxn ang="0">
                    <a:pos x="210" y="317"/>
                  </a:cxn>
                  <a:cxn ang="0">
                    <a:pos x="188" y="282"/>
                  </a:cxn>
                  <a:cxn ang="0">
                    <a:pos x="165" y="242"/>
                  </a:cxn>
                  <a:cxn ang="0">
                    <a:pos x="113" y="162"/>
                  </a:cxn>
                  <a:cxn ang="0">
                    <a:pos x="57" y="80"/>
                  </a:cxn>
                  <a:cxn ang="0">
                    <a:pos x="0" y="0"/>
                  </a:cxn>
                  <a:cxn ang="0">
                    <a:pos x="0" y="0"/>
                  </a:cxn>
                </a:cxnLst>
                <a:rect l="0" t="0" r="r" b="b"/>
                <a:pathLst>
                  <a:path w="210" h="317">
                    <a:moveTo>
                      <a:pt x="0" y="0"/>
                    </a:moveTo>
                    <a:lnTo>
                      <a:pt x="0" y="0"/>
                    </a:lnTo>
                    <a:lnTo>
                      <a:pt x="23" y="41"/>
                    </a:lnTo>
                    <a:lnTo>
                      <a:pt x="46" y="83"/>
                    </a:lnTo>
                    <a:lnTo>
                      <a:pt x="97" y="166"/>
                    </a:lnTo>
                    <a:lnTo>
                      <a:pt x="148" y="245"/>
                    </a:lnTo>
                    <a:lnTo>
                      <a:pt x="197" y="317"/>
                    </a:lnTo>
                    <a:lnTo>
                      <a:pt x="210" y="317"/>
                    </a:lnTo>
                    <a:lnTo>
                      <a:pt x="210" y="317"/>
                    </a:lnTo>
                    <a:lnTo>
                      <a:pt x="188" y="282"/>
                    </a:lnTo>
                    <a:lnTo>
                      <a:pt x="165" y="242"/>
                    </a:lnTo>
                    <a:lnTo>
                      <a:pt x="113" y="162"/>
                    </a:lnTo>
                    <a:lnTo>
                      <a:pt x="57" y="80"/>
                    </a:lnTo>
                    <a:lnTo>
                      <a:pt x="0" y="0"/>
                    </a:lnTo>
                    <a:lnTo>
                      <a:pt x="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2" name="Freeform 154"/>
              <p:cNvSpPr>
                <a:spLocks noEditPoints="1"/>
              </p:cNvSpPr>
              <p:nvPr/>
            </p:nvSpPr>
            <p:spPr bwMode="auto">
              <a:xfrm rot="1800000">
                <a:off x="2455615" y="4067606"/>
                <a:ext cx="60882" cy="60882"/>
              </a:xfrm>
              <a:custGeom>
                <a:avLst/>
                <a:gdLst/>
                <a:ahLst/>
                <a:cxnLst>
                  <a:cxn ang="0">
                    <a:pos x="51" y="0"/>
                  </a:cxn>
                  <a:cxn ang="0">
                    <a:pos x="76" y="5"/>
                  </a:cxn>
                  <a:cxn ang="0">
                    <a:pos x="84" y="11"/>
                  </a:cxn>
                  <a:cxn ang="0">
                    <a:pos x="98" y="27"/>
                  </a:cxn>
                  <a:cxn ang="0">
                    <a:pos x="103" y="46"/>
                  </a:cxn>
                  <a:cxn ang="0">
                    <a:pos x="102" y="65"/>
                  </a:cxn>
                  <a:cxn ang="0">
                    <a:pos x="98" y="75"/>
                  </a:cxn>
                  <a:cxn ang="0">
                    <a:pos x="88" y="87"/>
                  </a:cxn>
                  <a:cxn ang="0">
                    <a:pos x="77" y="95"/>
                  </a:cxn>
                  <a:cxn ang="0">
                    <a:pos x="65" y="101"/>
                  </a:cxn>
                  <a:cxn ang="0">
                    <a:pos x="51" y="103"/>
                  </a:cxn>
                  <a:cxn ang="0">
                    <a:pos x="51" y="91"/>
                  </a:cxn>
                  <a:cxn ang="0">
                    <a:pos x="72" y="86"/>
                  </a:cxn>
                  <a:cxn ang="0">
                    <a:pos x="87" y="69"/>
                  </a:cxn>
                  <a:cxn ang="0">
                    <a:pos x="89" y="63"/>
                  </a:cxn>
                  <a:cxn ang="0">
                    <a:pos x="91" y="46"/>
                  </a:cxn>
                  <a:cxn ang="0">
                    <a:pos x="87" y="33"/>
                  </a:cxn>
                  <a:cxn ang="0">
                    <a:pos x="77" y="20"/>
                  </a:cxn>
                  <a:cxn ang="0">
                    <a:pos x="70" y="16"/>
                  </a:cxn>
                  <a:cxn ang="0">
                    <a:pos x="51" y="12"/>
                  </a:cxn>
                  <a:cxn ang="0">
                    <a:pos x="27" y="97"/>
                  </a:cxn>
                  <a:cxn ang="0">
                    <a:pos x="19" y="91"/>
                  </a:cxn>
                  <a:cxn ang="0">
                    <a:pos x="6" y="75"/>
                  </a:cxn>
                  <a:cxn ang="0">
                    <a:pos x="0" y="57"/>
                  </a:cxn>
                  <a:cxn ang="0">
                    <a:pos x="2" y="37"/>
                  </a:cxn>
                  <a:cxn ang="0">
                    <a:pos x="6" y="27"/>
                  </a:cxn>
                  <a:cxn ang="0">
                    <a:pos x="15" y="15"/>
                  </a:cxn>
                  <a:cxn ang="0">
                    <a:pos x="25" y="7"/>
                  </a:cxn>
                  <a:cxn ang="0">
                    <a:pos x="38" y="1"/>
                  </a:cxn>
                  <a:cxn ang="0">
                    <a:pos x="51" y="0"/>
                  </a:cxn>
                  <a:cxn ang="0">
                    <a:pos x="51" y="12"/>
                  </a:cxn>
                  <a:cxn ang="0">
                    <a:pos x="31" y="18"/>
                  </a:cxn>
                  <a:cxn ang="0">
                    <a:pos x="16" y="33"/>
                  </a:cxn>
                  <a:cxn ang="0">
                    <a:pos x="13" y="39"/>
                  </a:cxn>
                  <a:cxn ang="0">
                    <a:pos x="12" y="56"/>
                  </a:cxn>
                  <a:cxn ang="0">
                    <a:pos x="17" y="69"/>
                  </a:cxn>
                  <a:cxn ang="0">
                    <a:pos x="27" y="82"/>
                  </a:cxn>
                  <a:cxn ang="0">
                    <a:pos x="34" y="86"/>
                  </a:cxn>
                  <a:cxn ang="0">
                    <a:pos x="51" y="91"/>
                  </a:cxn>
                  <a:cxn ang="0">
                    <a:pos x="51" y="103"/>
                  </a:cxn>
                  <a:cxn ang="0">
                    <a:pos x="27" y="97"/>
                  </a:cxn>
                </a:cxnLst>
                <a:rect l="0" t="0" r="r" b="b"/>
                <a:pathLst>
                  <a:path w="103" h="103">
                    <a:moveTo>
                      <a:pt x="51" y="0"/>
                    </a:moveTo>
                    <a:lnTo>
                      <a:pt x="51" y="0"/>
                    </a:lnTo>
                    <a:lnTo>
                      <a:pt x="64" y="1"/>
                    </a:lnTo>
                    <a:lnTo>
                      <a:pt x="76" y="5"/>
                    </a:lnTo>
                    <a:lnTo>
                      <a:pt x="76" y="5"/>
                    </a:lnTo>
                    <a:lnTo>
                      <a:pt x="84" y="11"/>
                    </a:lnTo>
                    <a:lnTo>
                      <a:pt x="92" y="19"/>
                    </a:lnTo>
                    <a:lnTo>
                      <a:pt x="98" y="27"/>
                    </a:lnTo>
                    <a:lnTo>
                      <a:pt x="100" y="35"/>
                    </a:lnTo>
                    <a:lnTo>
                      <a:pt x="103" y="46"/>
                    </a:lnTo>
                    <a:lnTo>
                      <a:pt x="103" y="56"/>
                    </a:lnTo>
                    <a:lnTo>
                      <a:pt x="102" y="65"/>
                    </a:lnTo>
                    <a:lnTo>
                      <a:pt x="98" y="75"/>
                    </a:lnTo>
                    <a:lnTo>
                      <a:pt x="98" y="75"/>
                    </a:lnTo>
                    <a:lnTo>
                      <a:pt x="94" y="82"/>
                    </a:lnTo>
                    <a:lnTo>
                      <a:pt x="88" y="87"/>
                    </a:lnTo>
                    <a:lnTo>
                      <a:pt x="84" y="91"/>
                    </a:lnTo>
                    <a:lnTo>
                      <a:pt x="77" y="95"/>
                    </a:lnTo>
                    <a:lnTo>
                      <a:pt x="72" y="99"/>
                    </a:lnTo>
                    <a:lnTo>
                      <a:pt x="65" y="101"/>
                    </a:lnTo>
                    <a:lnTo>
                      <a:pt x="58" y="102"/>
                    </a:lnTo>
                    <a:lnTo>
                      <a:pt x="51" y="103"/>
                    </a:lnTo>
                    <a:lnTo>
                      <a:pt x="51" y="91"/>
                    </a:lnTo>
                    <a:lnTo>
                      <a:pt x="51" y="91"/>
                    </a:lnTo>
                    <a:lnTo>
                      <a:pt x="62" y="90"/>
                    </a:lnTo>
                    <a:lnTo>
                      <a:pt x="72" y="86"/>
                    </a:lnTo>
                    <a:lnTo>
                      <a:pt x="80" y="79"/>
                    </a:lnTo>
                    <a:lnTo>
                      <a:pt x="87" y="69"/>
                    </a:lnTo>
                    <a:lnTo>
                      <a:pt x="87" y="69"/>
                    </a:lnTo>
                    <a:lnTo>
                      <a:pt x="89" y="63"/>
                    </a:lnTo>
                    <a:lnTo>
                      <a:pt x="91" y="54"/>
                    </a:lnTo>
                    <a:lnTo>
                      <a:pt x="91" y="46"/>
                    </a:lnTo>
                    <a:lnTo>
                      <a:pt x="89" y="39"/>
                    </a:lnTo>
                    <a:lnTo>
                      <a:pt x="87" y="33"/>
                    </a:lnTo>
                    <a:lnTo>
                      <a:pt x="83" y="26"/>
                    </a:lnTo>
                    <a:lnTo>
                      <a:pt x="77" y="20"/>
                    </a:lnTo>
                    <a:lnTo>
                      <a:pt x="70" y="16"/>
                    </a:lnTo>
                    <a:lnTo>
                      <a:pt x="70" y="16"/>
                    </a:lnTo>
                    <a:lnTo>
                      <a:pt x="61" y="12"/>
                    </a:lnTo>
                    <a:lnTo>
                      <a:pt x="51" y="12"/>
                    </a:lnTo>
                    <a:lnTo>
                      <a:pt x="51" y="0"/>
                    </a:lnTo>
                    <a:close/>
                    <a:moveTo>
                      <a:pt x="27" y="97"/>
                    </a:moveTo>
                    <a:lnTo>
                      <a:pt x="27" y="97"/>
                    </a:lnTo>
                    <a:lnTo>
                      <a:pt x="19" y="91"/>
                    </a:lnTo>
                    <a:lnTo>
                      <a:pt x="12" y="84"/>
                    </a:lnTo>
                    <a:lnTo>
                      <a:pt x="6" y="75"/>
                    </a:lnTo>
                    <a:lnTo>
                      <a:pt x="2" y="67"/>
                    </a:lnTo>
                    <a:lnTo>
                      <a:pt x="0" y="57"/>
                    </a:lnTo>
                    <a:lnTo>
                      <a:pt x="0" y="46"/>
                    </a:lnTo>
                    <a:lnTo>
                      <a:pt x="2" y="37"/>
                    </a:lnTo>
                    <a:lnTo>
                      <a:pt x="6" y="27"/>
                    </a:lnTo>
                    <a:lnTo>
                      <a:pt x="6" y="27"/>
                    </a:lnTo>
                    <a:lnTo>
                      <a:pt x="9" y="20"/>
                    </a:lnTo>
                    <a:lnTo>
                      <a:pt x="15" y="15"/>
                    </a:lnTo>
                    <a:lnTo>
                      <a:pt x="20" y="11"/>
                    </a:lnTo>
                    <a:lnTo>
                      <a:pt x="25" y="7"/>
                    </a:lnTo>
                    <a:lnTo>
                      <a:pt x="31" y="4"/>
                    </a:lnTo>
                    <a:lnTo>
                      <a:pt x="38" y="1"/>
                    </a:lnTo>
                    <a:lnTo>
                      <a:pt x="44" y="0"/>
                    </a:lnTo>
                    <a:lnTo>
                      <a:pt x="51" y="0"/>
                    </a:lnTo>
                    <a:lnTo>
                      <a:pt x="51" y="12"/>
                    </a:lnTo>
                    <a:lnTo>
                      <a:pt x="51" y="12"/>
                    </a:lnTo>
                    <a:lnTo>
                      <a:pt x="40" y="13"/>
                    </a:lnTo>
                    <a:lnTo>
                      <a:pt x="31" y="18"/>
                    </a:lnTo>
                    <a:lnTo>
                      <a:pt x="23" y="23"/>
                    </a:lnTo>
                    <a:lnTo>
                      <a:pt x="16" y="33"/>
                    </a:lnTo>
                    <a:lnTo>
                      <a:pt x="16" y="33"/>
                    </a:lnTo>
                    <a:lnTo>
                      <a:pt x="13" y="39"/>
                    </a:lnTo>
                    <a:lnTo>
                      <a:pt x="12" y="48"/>
                    </a:lnTo>
                    <a:lnTo>
                      <a:pt x="12" y="56"/>
                    </a:lnTo>
                    <a:lnTo>
                      <a:pt x="13" y="63"/>
                    </a:lnTo>
                    <a:lnTo>
                      <a:pt x="17" y="69"/>
                    </a:lnTo>
                    <a:lnTo>
                      <a:pt x="21" y="76"/>
                    </a:lnTo>
                    <a:lnTo>
                      <a:pt x="27" y="82"/>
                    </a:lnTo>
                    <a:lnTo>
                      <a:pt x="34" y="86"/>
                    </a:lnTo>
                    <a:lnTo>
                      <a:pt x="34" y="86"/>
                    </a:lnTo>
                    <a:lnTo>
                      <a:pt x="42" y="90"/>
                    </a:lnTo>
                    <a:lnTo>
                      <a:pt x="51" y="91"/>
                    </a:lnTo>
                    <a:lnTo>
                      <a:pt x="51" y="103"/>
                    </a:lnTo>
                    <a:lnTo>
                      <a:pt x="51" y="103"/>
                    </a:lnTo>
                    <a:lnTo>
                      <a:pt x="39" y="101"/>
                    </a:lnTo>
                    <a:lnTo>
                      <a:pt x="27" y="97"/>
                    </a:lnTo>
                    <a:lnTo>
                      <a:pt x="27" y="9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3" name="Freeform 155"/>
              <p:cNvSpPr/>
              <p:nvPr/>
            </p:nvSpPr>
            <p:spPr bwMode="auto">
              <a:xfrm rot="1800000">
                <a:off x="2472048" y="4096949"/>
                <a:ext cx="11708" cy="11708"/>
              </a:xfrm>
              <a:custGeom>
                <a:avLst/>
                <a:gdLst/>
                <a:ahLst/>
                <a:cxnLst>
                  <a:cxn ang="0">
                    <a:pos x="5" y="17"/>
                  </a:cxn>
                  <a:cxn ang="0">
                    <a:pos x="5" y="17"/>
                  </a:cxn>
                  <a:cxn ang="0">
                    <a:pos x="2" y="15"/>
                  </a:cxn>
                  <a:cxn ang="0">
                    <a:pos x="1" y="12"/>
                  </a:cxn>
                  <a:cxn ang="0">
                    <a:pos x="0" y="8"/>
                  </a:cxn>
                  <a:cxn ang="0">
                    <a:pos x="1" y="4"/>
                  </a:cxn>
                  <a:cxn ang="0">
                    <a:pos x="1" y="4"/>
                  </a:cxn>
                  <a:cxn ang="0">
                    <a:pos x="4" y="1"/>
                  </a:cxn>
                  <a:cxn ang="0">
                    <a:pos x="8" y="0"/>
                  </a:cxn>
                  <a:cxn ang="0">
                    <a:pos x="10" y="0"/>
                  </a:cxn>
                  <a:cxn ang="0">
                    <a:pos x="15" y="0"/>
                  </a:cxn>
                  <a:cxn ang="0">
                    <a:pos x="15" y="0"/>
                  </a:cxn>
                  <a:cxn ang="0">
                    <a:pos x="17" y="2"/>
                  </a:cxn>
                  <a:cxn ang="0">
                    <a:pos x="20" y="7"/>
                  </a:cxn>
                  <a:cxn ang="0">
                    <a:pos x="20" y="9"/>
                  </a:cxn>
                  <a:cxn ang="0">
                    <a:pos x="19" y="13"/>
                  </a:cxn>
                  <a:cxn ang="0">
                    <a:pos x="19" y="13"/>
                  </a:cxn>
                  <a:cxn ang="0">
                    <a:pos x="16" y="16"/>
                  </a:cxn>
                  <a:cxn ang="0">
                    <a:pos x="13" y="19"/>
                  </a:cxn>
                  <a:cxn ang="0">
                    <a:pos x="9" y="19"/>
                  </a:cxn>
                  <a:cxn ang="0">
                    <a:pos x="5" y="17"/>
                  </a:cxn>
                  <a:cxn ang="0">
                    <a:pos x="5" y="17"/>
                  </a:cxn>
                </a:cxnLst>
                <a:rect l="0" t="0" r="r" b="b"/>
                <a:pathLst>
                  <a:path w="20" h="19">
                    <a:moveTo>
                      <a:pt x="5" y="17"/>
                    </a:moveTo>
                    <a:lnTo>
                      <a:pt x="5" y="17"/>
                    </a:lnTo>
                    <a:lnTo>
                      <a:pt x="2" y="15"/>
                    </a:lnTo>
                    <a:lnTo>
                      <a:pt x="1" y="12"/>
                    </a:lnTo>
                    <a:lnTo>
                      <a:pt x="0" y="8"/>
                    </a:lnTo>
                    <a:lnTo>
                      <a:pt x="1" y="4"/>
                    </a:lnTo>
                    <a:lnTo>
                      <a:pt x="1" y="4"/>
                    </a:lnTo>
                    <a:lnTo>
                      <a:pt x="4" y="1"/>
                    </a:lnTo>
                    <a:lnTo>
                      <a:pt x="8" y="0"/>
                    </a:lnTo>
                    <a:lnTo>
                      <a:pt x="10" y="0"/>
                    </a:lnTo>
                    <a:lnTo>
                      <a:pt x="15" y="0"/>
                    </a:lnTo>
                    <a:lnTo>
                      <a:pt x="15" y="0"/>
                    </a:lnTo>
                    <a:lnTo>
                      <a:pt x="17" y="2"/>
                    </a:lnTo>
                    <a:lnTo>
                      <a:pt x="20" y="7"/>
                    </a:lnTo>
                    <a:lnTo>
                      <a:pt x="20" y="9"/>
                    </a:lnTo>
                    <a:lnTo>
                      <a:pt x="19" y="13"/>
                    </a:lnTo>
                    <a:lnTo>
                      <a:pt x="19" y="13"/>
                    </a:lnTo>
                    <a:lnTo>
                      <a:pt x="16" y="16"/>
                    </a:lnTo>
                    <a:lnTo>
                      <a:pt x="13" y="19"/>
                    </a:lnTo>
                    <a:lnTo>
                      <a:pt x="9" y="19"/>
                    </a:lnTo>
                    <a:lnTo>
                      <a:pt x="5" y="17"/>
                    </a:lnTo>
                    <a:lnTo>
                      <a:pt x="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4" name="Freeform 156"/>
              <p:cNvSpPr/>
              <p:nvPr/>
            </p:nvSpPr>
            <p:spPr bwMode="auto">
              <a:xfrm rot="1800000">
                <a:off x="2487263" y="4087144"/>
                <a:ext cx="12879" cy="11708"/>
              </a:xfrm>
              <a:custGeom>
                <a:avLst/>
                <a:gdLst/>
                <a:ahLst/>
                <a:cxnLst>
                  <a:cxn ang="0">
                    <a:pos x="5" y="19"/>
                  </a:cxn>
                  <a:cxn ang="0">
                    <a:pos x="5" y="19"/>
                  </a:cxn>
                  <a:cxn ang="0">
                    <a:pos x="2" y="16"/>
                  </a:cxn>
                  <a:cxn ang="0">
                    <a:pos x="1" y="14"/>
                  </a:cxn>
                  <a:cxn ang="0">
                    <a:pos x="0" y="10"/>
                  </a:cxn>
                  <a:cxn ang="0">
                    <a:pos x="1" y="6"/>
                  </a:cxn>
                  <a:cxn ang="0">
                    <a:pos x="1" y="6"/>
                  </a:cxn>
                  <a:cxn ang="0">
                    <a:pos x="4" y="3"/>
                  </a:cxn>
                  <a:cxn ang="0">
                    <a:pos x="6" y="0"/>
                  </a:cxn>
                  <a:cxn ang="0">
                    <a:pos x="10" y="0"/>
                  </a:cxn>
                  <a:cxn ang="0">
                    <a:pos x="15" y="1"/>
                  </a:cxn>
                  <a:cxn ang="0">
                    <a:pos x="15" y="1"/>
                  </a:cxn>
                  <a:cxn ang="0">
                    <a:pos x="17" y="4"/>
                  </a:cxn>
                  <a:cxn ang="0">
                    <a:pos x="19" y="7"/>
                  </a:cxn>
                  <a:cxn ang="0">
                    <a:pos x="20" y="11"/>
                  </a:cxn>
                  <a:cxn ang="0">
                    <a:pos x="19" y="15"/>
                  </a:cxn>
                  <a:cxn ang="0">
                    <a:pos x="19" y="15"/>
                  </a:cxn>
                  <a:cxn ang="0">
                    <a:pos x="16" y="18"/>
                  </a:cxn>
                  <a:cxn ang="0">
                    <a:pos x="13" y="19"/>
                  </a:cxn>
                  <a:cxn ang="0">
                    <a:pos x="9" y="21"/>
                  </a:cxn>
                  <a:cxn ang="0">
                    <a:pos x="5" y="19"/>
                  </a:cxn>
                  <a:cxn ang="0">
                    <a:pos x="5" y="19"/>
                  </a:cxn>
                </a:cxnLst>
                <a:rect l="0" t="0" r="r" b="b"/>
                <a:pathLst>
                  <a:path w="20" h="21">
                    <a:moveTo>
                      <a:pt x="5" y="19"/>
                    </a:moveTo>
                    <a:lnTo>
                      <a:pt x="5" y="19"/>
                    </a:lnTo>
                    <a:lnTo>
                      <a:pt x="2" y="16"/>
                    </a:lnTo>
                    <a:lnTo>
                      <a:pt x="1" y="14"/>
                    </a:lnTo>
                    <a:lnTo>
                      <a:pt x="0" y="10"/>
                    </a:lnTo>
                    <a:lnTo>
                      <a:pt x="1" y="6"/>
                    </a:lnTo>
                    <a:lnTo>
                      <a:pt x="1" y="6"/>
                    </a:lnTo>
                    <a:lnTo>
                      <a:pt x="4" y="3"/>
                    </a:lnTo>
                    <a:lnTo>
                      <a:pt x="6" y="0"/>
                    </a:lnTo>
                    <a:lnTo>
                      <a:pt x="10" y="0"/>
                    </a:lnTo>
                    <a:lnTo>
                      <a:pt x="15" y="1"/>
                    </a:lnTo>
                    <a:lnTo>
                      <a:pt x="15" y="1"/>
                    </a:lnTo>
                    <a:lnTo>
                      <a:pt x="17" y="4"/>
                    </a:lnTo>
                    <a:lnTo>
                      <a:pt x="19" y="7"/>
                    </a:lnTo>
                    <a:lnTo>
                      <a:pt x="20" y="11"/>
                    </a:lnTo>
                    <a:lnTo>
                      <a:pt x="19" y="15"/>
                    </a:lnTo>
                    <a:lnTo>
                      <a:pt x="19" y="15"/>
                    </a:lnTo>
                    <a:lnTo>
                      <a:pt x="16" y="18"/>
                    </a:lnTo>
                    <a:lnTo>
                      <a:pt x="13" y="19"/>
                    </a:lnTo>
                    <a:lnTo>
                      <a:pt x="9" y="21"/>
                    </a:lnTo>
                    <a:lnTo>
                      <a:pt x="5" y="19"/>
                    </a:lnTo>
                    <a:lnTo>
                      <a:pt x="5"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5" name="Freeform 157"/>
              <p:cNvSpPr/>
              <p:nvPr/>
            </p:nvSpPr>
            <p:spPr bwMode="auto">
              <a:xfrm rot="1800000">
                <a:off x="2467494" y="4142881"/>
                <a:ext cx="59711" cy="23416"/>
              </a:xfrm>
              <a:custGeom>
                <a:avLst/>
                <a:gdLst/>
                <a:ahLst/>
                <a:cxnLst>
                  <a:cxn ang="0">
                    <a:pos x="0" y="39"/>
                  </a:cxn>
                  <a:cxn ang="0">
                    <a:pos x="0" y="39"/>
                  </a:cxn>
                  <a:cxn ang="0">
                    <a:pos x="4" y="30"/>
                  </a:cxn>
                  <a:cxn ang="0">
                    <a:pos x="10" y="22"/>
                  </a:cxn>
                  <a:cxn ang="0">
                    <a:pos x="17" y="13"/>
                  </a:cxn>
                  <a:cxn ang="0">
                    <a:pos x="25" y="7"/>
                  </a:cxn>
                  <a:cxn ang="0">
                    <a:pos x="25" y="7"/>
                  </a:cxn>
                  <a:cxn ang="0">
                    <a:pos x="34" y="2"/>
                  </a:cxn>
                  <a:cxn ang="0">
                    <a:pos x="44" y="0"/>
                  </a:cxn>
                  <a:cxn ang="0">
                    <a:pos x="55" y="0"/>
                  </a:cxn>
                  <a:cxn ang="0">
                    <a:pos x="64" y="1"/>
                  </a:cxn>
                  <a:cxn ang="0">
                    <a:pos x="74" y="4"/>
                  </a:cxn>
                  <a:cxn ang="0">
                    <a:pos x="82" y="9"/>
                  </a:cxn>
                  <a:cxn ang="0">
                    <a:pos x="90" y="16"/>
                  </a:cxn>
                  <a:cxn ang="0">
                    <a:pos x="96" y="24"/>
                  </a:cxn>
                  <a:cxn ang="0">
                    <a:pos x="96" y="24"/>
                  </a:cxn>
                  <a:cxn ang="0">
                    <a:pos x="100" y="32"/>
                  </a:cxn>
                  <a:cxn ang="0">
                    <a:pos x="102" y="39"/>
                  </a:cxn>
                  <a:cxn ang="0">
                    <a:pos x="89" y="39"/>
                  </a:cxn>
                  <a:cxn ang="0">
                    <a:pos x="89" y="39"/>
                  </a:cxn>
                  <a:cxn ang="0">
                    <a:pos x="85" y="31"/>
                  </a:cxn>
                  <a:cxn ang="0">
                    <a:pos x="85" y="31"/>
                  </a:cxn>
                  <a:cxn ang="0">
                    <a:pos x="81" y="24"/>
                  </a:cxn>
                  <a:cxn ang="0">
                    <a:pos x="75" y="19"/>
                  </a:cxn>
                  <a:cxn ang="0">
                    <a:pos x="68" y="15"/>
                  </a:cxn>
                  <a:cxn ang="0">
                    <a:pos x="62" y="12"/>
                  </a:cxn>
                  <a:cxn ang="0">
                    <a:pos x="53" y="12"/>
                  </a:cxn>
                  <a:cxn ang="0">
                    <a:pos x="47" y="12"/>
                  </a:cxn>
                  <a:cxn ang="0">
                    <a:pos x="38" y="13"/>
                  </a:cxn>
                  <a:cxn ang="0">
                    <a:pos x="32" y="17"/>
                  </a:cxn>
                  <a:cxn ang="0">
                    <a:pos x="32" y="17"/>
                  </a:cxn>
                  <a:cxn ang="0">
                    <a:pos x="25" y="22"/>
                  </a:cxn>
                  <a:cxn ang="0">
                    <a:pos x="19" y="27"/>
                  </a:cxn>
                  <a:cxn ang="0">
                    <a:pos x="17" y="32"/>
                  </a:cxn>
                  <a:cxn ang="0">
                    <a:pos x="14" y="39"/>
                  </a:cxn>
                  <a:cxn ang="0">
                    <a:pos x="0" y="39"/>
                  </a:cxn>
                </a:cxnLst>
                <a:rect l="0" t="0" r="r" b="b"/>
                <a:pathLst>
                  <a:path w="102" h="39">
                    <a:moveTo>
                      <a:pt x="0" y="39"/>
                    </a:moveTo>
                    <a:lnTo>
                      <a:pt x="0" y="39"/>
                    </a:lnTo>
                    <a:lnTo>
                      <a:pt x="4" y="30"/>
                    </a:lnTo>
                    <a:lnTo>
                      <a:pt x="10" y="22"/>
                    </a:lnTo>
                    <a:lnTo>
                      <a:pt x="17" y="13"/>
                    </a:lnTo>
                    <a:lnTo>
                      <a:pt x="25" y="7"/>
                    </a:lnTo>
                    <a:lnTo>
                      <a:pt x="25" y="7"/>
                    </a:lnTo>
                    <a:lnTo>
                      <a:pt x="34" y="2"/>
                    </a:lnTo>
                    <a:lnTo>
                      <a:pt x="44" y="0"/>
                    </a:lnTo>
                    <a:lnTo>
                      <a:pt x="55" y="0"/>
                    </a:lnTo>
                    <a:lnTo>
                      <a:pt x="64" y="1"/>
                    </a:lnTo>
                    <a:lnTo>
                      <a:pt x="74" y="4"/>
                    </a:lnTo>
                    <a:lnTo>
                      <a:pt x="82" y="9"/>
                    </a:lnTo>
                    <a:lnTo>
                      <a:pt x="90" y="16"/>
                    </a:lnTo>
                    <a:lnTo>
                      <a:pt x="96" y="24"/>
                    </a:lnTo>
                    <a:lnTo>
                      <a:pt x="96" y="24"/>
                    </a:lnTo>
                    <a:lnTo>
                      <a:pt x="100" y="32"/>
                    </a:lnTo>
                    <a:lnTo>
                      <a:pt x="102" y="39"/>
                    </a:lnTo>
                    <a:lnTo>
                      <a:pt x="89" y="39"/>
                    </a:lnTo>
                    <a:lnTo>
                      <a:pt x="89" y="39"/>
                    </a:lnTo>
                    <a:lnTo>
                      <a:pt x="85" y="31"/>
                    </a:lnTo>
                    <a:lnTo>
                      <a:pt x="85" y="31"/>
                    </a:lnTo>
                    <a:lnTo>
                      <a:pt x="81" y="24"/>
                    </a:lnTo>
                    <a:lnTo>
                      <a:pt x="75" y="19"/>
                    </a:lnTo>
                    <a:lnTo>
                      <a:pt x="68" y="15"/>
                    </a:lnTo>
                    <a:lnTo>
                      <a:pt x="62" y="12"/>
                    </a:lnTo>
                    <a:lnTo>
                      <a:pt x="53" y="12"/>
                    </a:lnTo>
                    <a:lnTo>
                      <a:pt x="47" y="12"/>
                    </a:lnTo>
                    <a:lnTo>
                      <a:pt x="38" y="13"/>
                    </a:lnTo>
                    <a:lnTo>
                      <a:pt x="32" y="17"/>
                    </a:lnTo>
                    <a:lnTo>
                      <a:pt x="32" y="17"/>
                    </a:lnTo>
                    <a:lnTo>
                      <a:pt x="25" y="22"/>
                    </a:lnTo>
                    <a:lnTo>
                      <a:pt x="19" y="27"/>
                    </a:lnTo>
                    <a:lnTo>
                      <a:pt x="17" y="32"/>
                    </a:lnTo>
                    <a:lnTo>
                      <a:pt x="14" y="39"/>
                    </a:lnTo>
                    <a:lnTo>
                      <a:pt x="0" y="3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6" name="Freeform 158"/>
              <p:cNvSpPr/>
              <p:nvPr/>
            </p:nvSpPr>
            <p:spPr bwMode="auto">
              <a:xfrm rot="1800000">
                <a:off x="2482756" y="4155832"/>
                <a:ext cx="12879" cy="7025"/>
              </a:xfrm>
              <a:custGeom>
                <a:avLst/>
                <a:gdLst/>
                <a:ahLst/>
                <a:cxnLst>
                  <a:cxn ang="0">
                    <a:pos x="1" y="12"/>
                  </a:cxn>
                  <a:cxn ang="0">
                    <a:pos x="1" y="12"/>
                  </a:cxn>
                  <a:cxn ang="0">
                    <a:pos x="0" y="10"/>
                  </a:cxn>
                  <a:cxn ang="0">
                    <a:pos x="1" y="7"/>
                  </a:cxn>
                  <a:cxn ang="0">
                    <a:pos x="3" y="4"/>
                  </a:cxn>
                  <a:cxn ang="0">
                    <a:pos x="5" y="1"/>
                  </a:cxn>
                  <a:cxn ang="0">
                    <a:pos x="5" y="1"/>
                  </a:cxn>
                  <a:cxn ang="0">
                    <a:pos x="10" y="0"/>
                  </a:cxn>
                  <a:cxn ang="0">
                    <a:pos x="12" y="1"/>
                  </a:cxn>
                  <a:cxn ang="0">
                    <a:pos x="16" y="3"/>
                  </a:cxn>
                  <a:cxn ang="0">
                    <a:pos x="19" y="5"/>
                  </a:cxn>
                  <a:cxn ang="0">
                    <a:pos x="19" y="5"/>
                  </a:cxn>
                  <a:cxn ang="0">
                    <a:pos x="20" y="10"/>
                  </a:cxn>
                  <a:cxn ang="0">
                    <a:pos x="20" y="12"/>
                  </a:cxn>
                  <a:cxn ang="0">
                    <a:pos x="1" y="12"/>
                  </a:cxn>
                </a:cxnLst>
                <a:rect l="0" t="0" r="r" b="b"/>
                <a:pathLst>
                  <a:path w="20" h="12">
                    <a:moveTo>
                      <a:pt x="1" y="12"/>
                    </a:moveTo>
                    <a:lnTo>
                      <a:pt x="1" y="12"/>
                    </a:lnTo>
                    <a:lnTo>
                      <a:pt x="0" y="10"/>
                    </a:lnTo>
                    <a:lnTo>
                      <a:pt x="1" y="7"/>
                    </a:lnTo>
                    <a:lnTo>
                      <a:pt x="3" y="4"/>
                    </a:lnTo>
                    <a:lnTo>
                      <a:pt x="5" y="1"/>
                    </a:lnTo>
                    <a:lnTo>
                      <a:pt x="5" y="1"/>
                    </a:lnTo>
                    <a:lnTo>
                      <a:pt x="10" y="0"/>
                    </a:lnTo>
                    <a:lnTo>
                      <a:pt x="12" y="1"/>
                    </a:lnTo>
                    <a:lnTo>
                      <a:pt x="16" y="3"/>
                    </a:lnTo>
                    <a:lnTo>
                      <a:pt x="19" y="5"/>
                    </a:lnTo>
                    <a:lnTo>
                      <a:pt x="19" y="5"/>
                    </a:lnTo>
                    <a:lnTo>
                      <a:pt x="20" y="10"/>
                    </a:lnTo>
                    <a:lnTo>
                      <a:pt x="20" y="12"/>
                    </a:lnTo>
                    <a:lnTo>
                      <a:pt x="1" y="1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7" name="Freeform 159"/>
              <p:cNvSpPr>
                <a:spLocks noEditPoints="1"/>
              </p:cNvSpPr>
              <p:nvPr/>
            </p:nvSpPr>
            <p:spPr bwMode="auto">
              <a:xfrm rot="1800000">
                <a:off x="2447254" y="3988423"/>
                <a:ext cx="60882" cy="60882"/>
              </a:xfrm>
              <a:custGeom>
                <a:avLst/>
                <a:gdLst/>
                <a:ahLst/>
                <a:cxnLst>
                  <a:cxn ang="0">
                    <a:pos x="86" y="90"/>
                  </a:cxn>
                  <a:cxn ang="0">
                    <a:pos x="70" y="100"/>
                  </a:cxn>
                  <a:cxn ang="0">
                    <a:pos x="52" y="104"/>
                  </a:cxn>
                  <a:cxn ang="0">
                    <a:pos x="52" y="92"/>
                  </a:cxn>
                  <a:cxn ang="0">
                    <a:pos x="66" y="89"/>
                  </a:cxn>
                  <a:cxn ang="0">
                    <a:pos x="78" y="81"/>
                  </a:cxn>
                  <a:cxn ang="0">
                    <a:pos x="84" y="75"/>
                  </a:cxn>
                  <a:cxn ang="0">
                    <a:pos x="90" y="62"/>
                  </a:cxn>
                  <a:cxn ang="0">
                    <a:pos x="92" y="47"/>
                  </a:cxn>
                  <a:cxn ang="0">
                    <a:pos x="86" y="32"/>
                  </a:cxn>
                  <a:cxn ang="0">
                    <a:pos x="82" y="25"/>
                  </a:cxn>
                  <a:cxn ang="0">
                    <a:pos x="69" y="15"/>
                  </a:cxn>
                  <a:cxn ang="0">
                    <a:pos x="52" y="13"/>
                  </a:cxn>
                  <a:cxn ang="0">
                    <a:pos x="52" y="0"/>
                  </a:cxn>
                  <a:cxn ang="0">
                    <a:pos x="74" y="5"/>
                  </a:cxn>
                  <a:cxn ang="0">
                    <a:pos x="92" y="18"/>
                  </a:cxn>
                  <a:cxn ang="0">
                    <a:pos x="97" y="26"/>
                  </a:cxn>
                  <a:cxn ang="0">
                    <a:pos x="104" y="45"/>
                  </a:cxn>
                  <a:cxn ang="0">
                    <a:pos x="103" y="64"/>
                  </a:cxn>
                  <a:cxn ang="0">
                    <a:pos x="95" y="82"/>
                  </a:cxn>
                  <a:cxn ang="0">
                    <a:pos x="86" y="90"/>
                  </a:cxn>
                  <a:cxn ang="0">
                    <a:pos x="52" y="104"/>
                  </a:cxn>
                  <a:cxn ang="0">
                    <a:pos x="32" y="99"/>
                  </a:cxn>
                  <a:cxn ang="0">
                    <a:pos x="14" y="86"/>
                  </a:cxn>
                  <a:cxn ang="0">
                    <a:pos x="7" y="77"/>
                  </a:cxn>
                  <a:cxn ang="0">
                    <a:pos x="2" y="58"/>
                  </a:cxn>
                  <a:cxn ang="0">
                    <a:pos x="3" y="39"/>
                  </a:cxn>
                  <a:cxn ang="0">
                    <a:pos x="11" y="21"/>
                  </a:cxn>
                  <a:cxn ang="0">
                    <a:pos x="18" y="13"/>
                  </a:cxn>
                  <a:cxn ang="0">
                    <a:pos x="35" y="3"/>
                  </a:cxn>
                  <a:cxn ang="0">
                    <a:pos x="52" y="0"/>
                  </a:cxn>
                  <a:cxn ang="0">
                    <a:pos x="52" y="13"/>
                  </a:cxn>
                  <a:cxn ang="0">
                    <a:pos x="39" y="14"/>
                  </a:cxn>
                  <a:cxn ang="0">
                    <a:pos x="26" y="22"/>
                  </a:cxn>
                  <a:cxn ang="0">
                    <a:pos x="21" y="28"/>
                  </a:cxn>
                  <a:cxn ang="0">
                    <a:pos x="14" y="41"/>
                  </a:cxn>
                  <a:cxn ang="0">
                    <a:pos x="13" y="56"/>
                  </a:cxn>
                  <a:cxn ang="0">
                    <a:pos x="18" y="71"/>
                  </a:cxn>
                  <a:cxn ang="0">
                    <a:pos x="22" y="78"/>
                  </a:cxn>
                  <a:cxn ang="0">
                    <a:pos x="37" y="88"/>
                  </a:cxn>
                  <a:cxn ang="0">
                    <a:pos x="52" y="92"/>
                  </a:cxn>
                </a:cxnLst>
                <a:rect l="0" t="0" r="r" b="b"/>
                <a:pathLst>
                  <a:path w="104" h="104">
                    <a:moveTo>
                      <a:pt x="86" y="90"/>
                    </a:moveTo>
                    <a:lnTo>
                      <a:pt x="86" y="90"/>
                    </a:lnTo>
                    <a:lnTo>
                      <a:pt x="80" y="96"/>
                    </a:lnTo>
                    <a:lnTo>
                      <a:pt x="70" y="100"/>
                    </a:lnTo>
                    <a:lnTo>
                      <a:pt x="62" y="103"/>
                    </a:lnTo>
                    <a:lnTo>
                      <a:pt x="52" y="104"/>
                    </a:lnTo>
                    <a:lnTo>
                      <a:pt x="52" y="92"/>
                    </a:lnTo>
                    <a:lnTo>
                      <a:pt x="52" y="92"/>
                    </a:lnTo>
                    <a:lnTo>
                      <a:pt x="59" y="90"/>
                    </a:lnTo>
                    <a:lnTo>
                      <a:pt x="66" y="89"/>
                    </a:lnTo>
                    <a:lnTo>
                      <a:pt x="73" y="86"/>
                    </a:lnTo>
                    <a:lnTo>
                      <a:pt x="78" y="81"/>
                    </a:lnTo>
                    <a:lnTo>
                      <a:pt x="78" y="81"/>
                    </a:lnTo>
                    <a:lnTo>
                      <a:pt x="84" y="75"/>
                    </a:lnTo>
                    <a:lnTo>
                      <a:pt x="88" y="69"/>
                    </a:lnTo>
                    <a:lnTo>
                      <a:pt x="90" y="62"/>
                    </a:lnTo>
                    <a:lnTo>
                      <a:pt x="92" y="54"/>
                    </a:lnTo>
                    <a:lnTo>
                      <a:pt x="92" y="47"/>
                    </a:lnTo>
                    <a:lnTo>
                      <a:pt x="90" y="39"/>
                    </a:lnTo>
                    <a:lnTo>
                      <a:pt x="86" y="32"/>
                    </a:lnTo>
                    <a:lnTo>
                      <a:pt x="82" y="25"/>
                    </a:lnTo>
                    <a:lnTo>
                      <a:pt x="82" y="25"/>
                    </a:lnTo>
                    <a:lnTo>
                      <a:pt x="75" y="20"/>
                    </a:lnTo>
                    <a:lnTo>
                      <a:pt x="69" y="15"/>
                    </a:lnTo>
                    <a:lnTo>
                      <a:pt x="60" y="13"/>
                    </a:lnTo>
                    <a:lnTo>
                      <a:pt x="52" y="13"/>
                    </a:lnTo>
                    <a:lnTo>
                      <a:pt x="52" y="0"/>
                    </a:lnTo>
                    <a:lnTo>
                      <a:pt x="52" y="0"/>
                    </a:lnTo>
                    <a:lnTo>
                      <a:pt x="63" y="0"/>
                    </a:lnTo>
                    <a:lnTo>
                      <a:pt x="74" y="5"/>
                    </a:lnTo>
                    <a:lnTo>
                      <a:pt x="84" y="10"/>
                    </a:lnTo>
                    <a:lnTo>
                      <a:pt x="92" y="18"/>
                    </a:lnTo>
                    <a:lnTo>
                      <a:pt x="92" y="18"/>
                    </a:lnTo>
                    <a:lnTo>
                      <a:pt x="97" y="26"/>
                    </a:lnTo>
                    <a:lnTo>
                      <a:pt x="101" y="36"/>
                    </a:lnTo>
                    <a:lnTo>
                      <a:pt x="104" y="45"/>
                    </a:lnTo>
                    <a:lnTo>
                      <a:pt x="104" y="55"/>
                    </a:lnTo>
                    <a:lnTo>
                      <a:pt x="103" y="64"/>
                    </a:lnTo>
                    <a:lnTo>
                      <a:pt x="99" y="74"/>
                    </a:lnTo>
                    <a:lnTo>
                      <a:pt x="95" y="82"/>
                    </a:lnTo>
                    <a:lnTo>
                      <a:pt x="86" y="90"/>
                    </a:lnTo>
                    <a:lnTo>
                      <a:pt x="86" y="90"/>
                    </a:lnTo>
                    <a:close/>
                    <a:moveTo>
                      <a:pt x="52" y="104"/>
                    </a:moveTo>
                    <a:lnTo>
                      <a:pt x="52" y="104"/>
                    </a:lnTo>
                    <a:lnTo>
                      <a:pt x="41" y="103"/>
                    </a:lnTo>
                    <a:lnTo>
                      <a:pt x="32" y="99"/>
                    </a:lnTo>
                    <a:lnTo>
                      <a:pt x="22" y="93"/>
                    </a:lnTo>
                    <a:lnTo>
                      <a:pt x="14" y="86"/>
                    </a:lnTo>
                    <a:lnTo>
                      <a:pt x="14" y="86"/>
                    </a:lnTo>
                    <a:lnTo>
                      <a:pt x="7" y="77"/>
                    </a:lnTo>
                    <a:lnTo>
                      <a:pt x="3" y="69"/>
                    </a:lnTo>
                    <a:lnTo>
                      <a:pt x="2" y="58"/>
                    </a:lnTo>
                    <a:lnTo>
                      <a:pt x="0" y="48"/>
                    </a:lnTo>
                    <a:lnTo>
                      <a:pt x="3" y="39"/>
                    </a:lnTo>
                    <a:lnTo>
                      <a:pt x="6" y="29"/>
                    </a:lnTo>
                    <a:lnTo>
                      <a:pt x="11" y="21"/>
                    </a:lnTo>
                    <a:lnTo>
                      <a:pt x="18" y="13"/>
                    </a:lnTo>
                    <a:lnTo>
                      <a:pt x="18" y="13"/>
                    </a:lnTo>
                    <a:lnTo>
                      <a:pt x="26" y="7"/>
                    </a:lnTo>
                    <a:lnTo>
                      <a:pt x="35" y="3"/>
                    </a:lnTo>
                    <a:lnTo>
                      <a:pt x="44" y="0"/>
                    </a:lnTo>
                    <a:lnTo>
                      <a:pt x="52" y="0"/>
                    </a:lnTo>
                    <a:lnTo>
                      <a:pt x="52" y="13"/>
                    </a:lnTo>
                    <a:lnTo>
                      <a:pt x="52" y="13"/>
                    </a:lnTo>
                    <a:lnTo>
                      <a:pt x="45" y="13"/>
                    </a:lnTo>
                    <a:lnTo>
                      <a:pt x="39" y="14"/>
                    </a:lnTo>
                    <a:lnTo>
                      <a:pt x="32" y="18"/>
                    </a:lnTo>
                    <a:lnTo>
                      <a:pt x="26" y="22"/>
                    </a:lnTo>
                    <a:lnTo>
                      <a:pt x="26" y="22"/>
                    </a:lnTo>
                    <a:lnTo>
                      <a:pt x="21" y="28"/>
                    </a:lnTo>
                    <a:lnTo>
                      <a:pt x="17" y="35"/>
                    </a:lnTo>
                    <a:lnTo>
                      <a:pt x="14" y="41"/>
                    </a:lnTo>
                    <a:lnTo>
                      <a:pt x="13" y="50"/>
                    </a:lnTo>
                    <a:lnTo>
                      <a:pt x="13" y="56"/>
                    </a:lnTo>
                    <a:lnTo>
                      <a:pt x="15" y="64"/>
                    </a:lnTo>
                    <a:lnTo>
                      <a:pt x="18" y="71"/>
                    </a:lnTo>
                    <a:lnTo>
                      <a:pt x="22" y="78"/>
                    </a:lnTo>
                    <a:lnTo>
                      <a:pt x="22" y="78"/>
                    </a:lnTo>
                    <a:lnTo>
                      <a:pt x="29" y="84"/>
                    </a:lnTo>
                    <a:lnTo>
                      <a:pt x="37" y="88"/>
                    </a:lnTo>
                    <a:lnTo>
                      <a:pt x="44" y="90"/>
                    </a:lnTo>
                    <a:lnTo>
                      <a:pt x="52" y="92"/>
                    </a:lnTo>
                    <a:lnTo>
                      <a:pt x="52" y="104"/>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8" name="Freeform 160"/>
              <p:cNvSpPr/>
              <p:nvPr/>
            </p:nvSpPr>
            <p:spPr bwMode="auto">
              <a:xfrm rot="1800000">
                <a:off x="2474491" y="4022313"/>
                <a:ext cx="10538" cy="11708"/>
              </a:xfrm>
              <a:custGeom>
                <a:avLst/>
                <a:gdLst/>
                <a:ahLst/>
                <a:cxnLst>
                  <a:cxn ang="0">
                    <a:pos x="16" y="17"/>
                  </a:cxn>
                  <a:cxn ang="0">
                    <a:pos x="16" y="17"/>
                  </a:cxn>
                  <a:cxn ang="0">
                    <a:pos x="12" y="19"/>
                  </a:cxn>
                  <a:cxn ang="0">
                    <a:pos x="8" y="20"/>
                  </a:cxn>
                  <a:cxn ang="0">
                    <a:pos x="5" y="19"/>
                  </a:cxn>
                  <a:cxn ang="0">
                    <a:pos x="1" y="16"/>
                  </a:cxn>
                  <a:cxn ang="0">
                    <a:pos x="1" y="16"/>
                  </a:cxn>
                  <a:cxn ang="0">
                    <a:pos x="0" y="13"/>
                  </a:cxn>
                  <a:cxn ang="0">
                    <a:pos x="0" y="9"/>
                  </a:cxn>
                  <a:cxn ang="0">
                    <a:pos x="0" y="5"/>
                  </a:cxn>
                  <a:cxn ang="0">
                    <a:pos x="2" y="2"/>
                  </a:cxn>
                  <a:cxn ang="0">
                    <a:pos x="2" y="2"/>
                  </a:cxn>
                  <a:cxn ang="0">
                    <a:pos x="6" y="0"/>
                  </a:cxn>
                  <a:cxn ang="0">
                    <a:pos x="9" y="0"/>
                  </a:cxn>
                  <a:cxn ang="0">
                    <a:pos x="13" y="1"/>
                  </a:cxn>
                  <a:cxn ang="0">
                    <a:pos x="16" y="2"/>
                  </a:cxn>
                  <a:cxn ang="0">
                    <a:pos x="16" y="2"/>
                  </a:cxn>
                  <a:cxn ang="0">
                    <a:pos x="19" y="6"/>
                  </a:cxn>
                  <a:cxn ang="0">
                    <a:pos x="19" y="10"/>
                  </a:cxn>
                  <a:cxn ang="0">
                    <a:pos x="17" y="13"/>
                  </a:cxn>
                  <a:cxn ang="0">
                    <a:pos x="16" y="17"/>
                  </a:cxn>
                  <a:cxn ang="0">
                    <a:pos x="16" y="17"/>
                  </a:cxn>
                </a:cxnLst>
                <a:rect l="0" t="0" r="r" b="b"/>
                <a:pathLst>
                  <a:path w="19" h="20">
                    <a:moveTo>
                      <a:pt x="16" y="17"/>
                    </a:moveTo>
                    <a:lnTo>
                      <a:pt x="16" y="17"/>
                    </a:lnTo>
                    <a:lnTo>
                      <a:pt x="12" y="19"/>
                    </a:lnTo>
                    <a:lnTo>
                      <a:pt x="8" y="20"/>
                    </a:lnTo>
                    <a:lnTo>
                      <a:pt x="5" y="19"/>
                    </a:lnTo>
                    <a:lnTo>
                      <a:pt x="1" y="16"/>
                    </a:lnTo>
                    <a:lnTo>
                      <a:pt x="1" y="16"/>
                    </a:lnTo>
                    <a:lnTo>
                      <a:pt x="0" y="13"/>
                    </a:lnTo>
                    <a:lnTo>
                      <a:pt x="0" y="9"/>
                    </a:lnTo>
                    <a:lnTo>
                      <a:pt x="0" y="5"/>
                    </a:lnTo>
                    <a:lnTo>
                      <a:pt x="2" y="2"/>
                    </a:lnTo>
                    <a:lnTo>
                      <a:pt x="2" y="2"/>
                    </a:lnTo>
                    <a:lnTo>
                      <a:pt x="6" y="0"/>
                    </a:lnTo>
                    <a:lnTo>
                      <a:pt x="9" y="0"/>
                    </a:lnTo>
                    <a:lnTo>
                      <a:pt x="13" y="1"/>
                    </a:lnTo>
                    <a:lnTo>
                      <a:pt x="16" y="2"/>
                    </a:lnTo>
                    <a:lnTo>
                      <a:pt x="16" y="2"/>
                    </a:lnTo>
                    <a:lnTo>
                      <a:pt x="19" y="6"/>
                    </a:lnTo>
                    <a:lnTo>
                      <a:pt x="19" y="10"/>
                    </a:lnTo>
                    <a:lnTo>
                      <a:pt x="17" y="13"/>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9" name="Freeform 161"/>
              <p:cNvSpPr/>
              <p:nvPr/>
            </p:nvSpPr>
            <p:spPr bwMode="auto">
              <a:xfrm rot="1800000">
                <a:off x="2470284" y="4003999"/>
                <a:ext cx="11708" cy="11708"/>
              </a:xfrm>
              <a:custGeom>
                <a:avLst/>
                <a:gdLst/>
                <a:ahLst/>
                <a:cxnLst>
                  <a:cxn ang="0">
                    <a:pos x="16" y="17"/>
                  </a:cxn>
                  <a:cxn ang="0">
                    <a:pos x="16" y="17"/>
                  </a:cxn>
                  <a:cxn ang="0">
                    <a:pos x="13" y="20"/>
                  </a:cxn>
                  <a:cxn ang="0">
                    <a:pos x="9" y="20"/>
                  </a:cxn>
                  <a:cxn ang="0">
                    <a:pos x="5" y="18"/>
                  </a:cxn>
                  <a:cxn ang="0">
                    <a:pos x="3" y="17"/>
                  </a:cxn>
                  <a:cxn ang="0">
                    <a:pos x="3" y="17"/>
                  </a:cxn>
                  <a:cxn ang="0">
                    <a:pos x="1" y="13"/>
                  </a:cxn>
                  <a:cxn ang="0">
                    <a:pos x="0" y="9"/>
                  </a:cxn>
                  <a:cxn ang="0">
                    <a:pos x="1" y="6"/>
                  </a:cxn>
                  <a:cxn ang="0">
                    <a:pos x="4" y="2"/>
                  </a:cxn>
                  <a:cxn ang="0">
                    <a:pos x="4" y="2"/>
                  </a:cxn>
                  <a:cxn ang="0">
                    <a:pos x="7" y="0"/>
                  </a:cxn>
                  <a:cxn ang="0">
                    <a:pos x="11" y="0"/>
                  </a:cxn>
                  <a:cxn ang="0">
                    <a:pos x="15" y="0"/>
                  </a:cxn>
                  <a:cxn ang="0">
                    <a:pos x="18" y="3"/>
                  </a:cxn>
                  <a:cxn ang="0">
                    <a:pos x="18" y="3"/>
                  </a:cxn>
                  <a:cxn ang="0">
                    <a:pos x="20" y="7"/>
                  </a:cxn>
                  <a:cxn ang="0">
                    <a:pos x="20" y="10"/>
                  </a:cxn>
                  <a:cxn ang="0">
                    <a:pos x="19" y="14"/>
                  </a:cxn>
                  <a:cxn ang="0">
                    <a:pos x="16" y="17"/>
                  </a:cxn>
                  <a:cxn ang="0">
                    <a:pos x="16" y="17"/>
                  </a:cxn>
                </a:cxnLst>
                <a:rect l="0" t="0" r="r" b="b"/>
                <a:pathLst>
                  <a:path w="20" h="20">
                    <a:moveTo>
                      <a:pt x="16" y="17"/>
                    </a:moveTo>
                    <a:lnTo>
                      <a:pt x="16" y="17"/>
                    </a:lnTo>
                    <a:lnTo>
                      <a:pt x="13" y="20"/>
                    </a:lnTo>
                    <a:lnTo>
                      <a:pt x="9" y="20"/>
                    </a:lnTo>
                    <a:lnTo>
                      <a:pt x="5" y="18"/>
                    </a:lnTo>
                    <a:lnTo>
                      <a:pt x="3" y="17"/>
                    </a:lnTo>
                    <a:lnTo>
                      <a:pt x="3" y="17"/>
                    </a:lnTo>
                    <a:lnTo>
                      <a:pt x="1" y="13"/>
                    </a:lnTo>
                    <a:lnTo>
                      <a:pt x="0" y="9"/>
                    </a:lnTo>
                    <a:lnTo>
                      <a:pt x="1" y="6"/>
                    </a:lnTo>
                    <a:lnTo>
                      <a:pt x="4" y="2"/>
                    </a:lnTo>
                    <a:lnTo>
                      <a:pt x="4" y="2"/>
                    </a:lnTo>
                    <a:lnTo>
                      <a:pt x="7" y="0"/>
                    </a:lnTo>
                    <a:lnTo>
                      <a:pt x="11" y="0"/>
                    </a:lnTo>
                    <a:lnTo>
                      <a:pt x="15" y="0"/>
                    </a:lnTo>
                    <a:lnTo>
                      <a:pt x="18" y="3"/>
                    </a:lnTo>
                    <a:lnTo>
                      <a:pt x="18" y="3"/>
                    </a:lnTo>
                    <a:lnTo>
                      <a:pt x="20" y="7"/>
                    </a:lnTo>
                    <a:lnTo>
                      <a:pt x="20" y="10"/>
                    </a:lnTo>
                    <a:lnTo>
                      <a:pt x="19" y="14"/>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0" name="Freeform 190"/>
              <p:cNvSpPr/>
              <p:nvPr/>
            </p:nvSpPr>
            <p:spPr bwMode="auto">
              <a:xfrm rot="1800000">
                <a:off x="2319274" y="3811651"/>
                <a:ext cx="280993" cy="181474"/>
              </a:xfrm>
              <a:custGeom>
                <a:avLst/>
                <a:gdLst/>
                <a:ahLst/>
                <a:cxnLst>
                  <a:cxn ang="0">
                    <a:pos x="0" y="236"/>
                  </a:cxn>
                  <a:cxn ang="0">
                    <a:pos x="0" y="236"/>
                  </a:cxn>
                  <a:cxn ang="0">
                    <a:pos x="8" y="241"/>
                  </a:cxn>
                  <a:cxn ang="0">
                    <a:pos x="17" y="245"/>
                  </a:cxn>
                  <a:cxn ang="0">
                    <a:pos x="28" y="248"/>
                  </a:cxn>
                  <a:cxn ang="0">
                    <a:pos x="41" y="247"/>
                  </a:cxn>
                  <a:cxn ang="0">
                    <a:pos x="53" y="245"/>
                  </a:cxn>
                  <a:cxn ang="0">
                    <a:pos x="67" y="241"/>
                  </a:cxn>
                  <a:cxn ang="0">
                    <a:pos x="80" y="236"/>
                  </a:cxn>
                  <a:cxn ang="0">
                    <a:pos x="95" y="229"/>
                  </a:cxn>
                  <a:cxn ang="0">
                    <a:pos x="126" y="213"/>
                  </a:cxn>
                  <a:cxn ang="0">
                    <a:pos x="159" y="194"/>
                  </a:cxn>
                  <a:cxn ang="0">
                    <a:pos x="227" y="153"/>
                  </a:cxn>
                  <a:cxn ang="0">
                    <a:pos x="227" y="153"/>
                  </a:cxn>
                  <a:cxn ang="0">
                    <a:pos x="264" y="132"/>
                  </a:cxn>
                  <a:cxn ang="0">
                    <a:pos x="305" y="113"/>
                  </a:cxn>
                  <a:cxn ang="0">
                    <a:pos x="347" y="93"/>
                  </a:cxn>
                  <a:cxn ang="0">
                    <a:pos x="388" y="74"/>
                  </a:cxn>
                  <a:cxn ang="0">
                    <a:pos x="422" y="55"/>
                  </a:cxn>
                  <a:cxn ang="0">
                    <a:pos x="436" y="45"/>
                  </a:cxn>
                  <a:cxn ang="0">
                    <a:pos x="448" y="36"/>
                  </a:cxn>
                  <a:cxn ang="0">
                    <a:pos x="456" y="27"/>
                  </a:cxn>
                  <a:cxn ang="0">
                    <a:pos x="462" y="19"/>
                  </a:cxn>
                  <a:cxn ang="0">
                    <a:pos x="463" y="15"/>
                  </a:cxn>
                  <a:cxn ang="0">
                    <a:pos x="463" y="11"/>
                  </a:cxn>
                  <a:cxn ang="0">
                    <a:pos x="462" y="7"/>
                  </a:cxn>
                  <a:cxn ang="0">
                    <a:pos x="459" y="4"/>
                  </a:cxn>
                  <a:cxn ang="0">
                    <a:pos x="459" y="4"/>
                  </a:cxn>
                  <a:cxn ang="0">
                    <a:pos x="456" y="0"/>
                  </a:cxn>
                  <a:cxn ang="0">
                    <a:pos x="460" y="7"/>
                  </a:cxn>
                  <a:cxn ang="0">
                    <a:pos x="481" y="44"/>
                  </a:cxn>
                  <a:cxn ang="0">
                    <a:pos x="481" y="44"/>
                  </a:cxn>
                  <a:cxn ang="0">
                    <a:pos x="426" y="72"/>
                  </a:cxn>
                  <a:cxn ang="0">
                    <a:pos x="368" y="104"/>
                  </a:cxn>
                  <a:cxn ang="0">
                    <a:pos x="309" y="139"/>
                  </a:cxn>
                  <a:cxn ang="0">
                    <a:pos x="249" y="175"/>
                  </a:cxn>
                  <a:cxn ang="0">
                    <a:pos x="192" y="211"/>
                  </a:cxn>
                  <a:cxn ang="0">
                    <a:pos x="139" y="247"/>
                  </a:cxn>
                  <a:cxn ang="0">
                    <a:pos x="91" y="280"/>
                  </a:cxn>
                  <a:cxn ang="0">
                    <a:pos x="50" y="310"/>
                  </a:cxn>
                  <a:cxn ang="0">
                    <a:pos x="50" y="310"/>
                  </a:cxn>
                  <a:cxn ang="0">
                    <a:pos x="35" y="290"/>
                  </a:cxn>
                  <a:cxn ang="0">
                    <a:pos x="22" y="271"/>
                  </a:cxn>
                  <a:cxn ang="0">
                    <a:pos x="9" y="254"/>
                  </a:cxn>
                  <a:cxn ang="0">
                    <a:pos x="0" y="236"/>
                  </a:cxn>
                  <a:cxn ang="0">
                    <a:pos x="0" y="236"/>
                  </a:cxn>
                </a:cxnLst>
                <a:rect l="0" t="0" r="r" b="b"/>
                <a:pathLst>
                  <a:path w="481" h="310">
                    <a:moveTo>
                      <a:pt x="0" y="236"/>
                    </a:moveTo>
                    <a:lnTo>
                      <a:pt x="0" y="236"/>
                    </a:lnTo>
                    <a:lnTo>
                      <a:pt x="8" y="241"/>
                    </a:lnTo>
                    <a:lnTo>
                      <a:pt x="17" y="245"/>
                    </a:lnTo>
                    <a:lnTo>
                      <a:pt x="28" y="248"/>
                    </a:lnTo>
                    <a:lnTo>
                      <a:pt x="41" y="247"/>
                    </a:lnTo>
                    <a:lnTo>
                      <a:pt x="53" y="245"/>
                    </a:lnTo>
                    <a:lnTo>
                      <a:pt x="67" y="241"/>
                    </a:lnTo>
                    <a:lnTo>
                      <a:pt x="80" y="236"/>
                    </a:lnTo>
                    <a:lnTo>
                      <a:pt x="95" y="229"/>
                    </a:lnTo>
                    <a:lnTo>
                      <a:pt x="126" y="213"/>
                    </a:lnTo>
                    <a:lnTo>
                      <a:pt x="159" y="194"/>
                    </a:lnTo>
                    <a:lnTo>
                      <a:pt x="227" y="153"/>
                    </a:lnTo>
                    <a:lnTo>
                      <a:pt x="227" y="153"/>
                    </a:lnTo>
                    <a:lnTo>
                      <a:pt x="264" y="132"/>
                    </a:lnTo>
                    <a:lnTo>
                      <a:pt x="305" y="113"/>
                    </a:lnTo>
                    <a:lnTo>
                      <a:pt x="347" y="93"/>
                    </a:lnTo>
                    <a:lnTo>
                      <a:pt x="388" y="74"/>
                    </a:lnTo>
                    <a:lnTo>
                      <a:pt x="422" y="55"/>
                    </a:lnTo>
                    <a:lnTo>
                      <a:pt x="436" y="45"/>
                    </a:lnTo>
                    <a:lnTo>
                      <a:pt x="448" y="36"/>
                    </a:lnTo>
                    <a:lnTo>
                      <a:pt x="456" y="27"/>
                    </a:lnTo>
                    <a:lnTo>
                      <a:pt x="462" y="19"/>
                    </a:lnTo>
                    <a:lnTo>
                      <a:pt x="463" y="15"/>
                    </a:lnTo>
                    <a:lnTo>
                      <a:pt x="463" y="11"/>
                    </a:lnTo>
                    <a:lnTo>
                      <a:pt x="462" y="7"/>
                    </a:lnTo>
                    <a:lnTo>
                      <a:pt x="459" y="4"/>
                    </a:lnTo>
                    <a:lnTo>
                      <a:pt x="459" y="4"/>
                    </a:lnTo>
                    <a:lnTo>
                      <a:pt x="456" y="0"/>
                    </a:lnTo>
                    <a:lnTo>
                      <a:pt x="460" y="7"/>
                    </a:lnTo>
                    <a:lnTo>
                      <a:pt x="481" y="44"/>
                    </a:lnTo>
                    <a:lnTo>
                      <a:pt x="481" y="44"/>
                    </a:lnTo>
                    <a:lnTo>
                      <a:pt x="426" y="72"/>
                    </a:lnTo>
                    <a:lnTo>
                      <a:pt x="368" y="104"/>
                    </a:lnTo>
                    <a:lnTo>
                      <a:pt x="309" y="139"/>
                    </a:lnTo>
                    <a:lnTo>
                      <a:pt x="249" y="175"/>
                    </a:lnTo>
                    <a:lnTo>
                      <a:pt x="192" y="211"/>
                    </a:lnTo>
                    <a:lnTo>
                      <a:pt x="139" y="247"/>
                    </a:lnTo>
                    <a:lnTo>
                      <a:pt x="91" y="280"/>
                    </a:lnTo>
                    <a:lnTo>
                      <a:pt x="50" y="310"/>
                    </a:lnTo>
                    <a:lnTo>
                      <a:pt x="50" y="310"/>
                    </a:lnTo>
                    <a:lnTo>
                      <a:pt x="35" y="290"/>
                    </a:lnTo>
                    <a:lnTo>
                      <a:pt x="22" y="271"/>
                    </a:lnTo>
                    <a:lnTo>
                      <a:pt x="9" y="254"/>
                    </a:lnTo>
                    <a:lnTo>
                      <a:pt x="0" y="236"/>
                    </a:lnTo>
                    <a:lnTo>
                      <a:pt x="0" y="236"/>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1" name="Oval 85"/>
              <p:cNvSpPr/>
              <p:nvPr/>
            </p:nvSpPr>
            <p:spPr>
              <a:xfrm>
                <a:off x="2143108" y="2714626"/>
                <a:ext cx="197332" cy="1973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2" name="Oval 86"/>
              <p:cNvSpPr/>
              <p:nvPr/>
            </p:nvSpPr>
            <p:spPr>
              <a:xfrm>
                <a:off x="1885124" y="2813832"/>
                <a:ext cx="141796" cy="141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3" name="Oval 87"/>
              <p:cNvSpPr/>
              <p:nvPr/>
            </p:nvSpPr>
            <p:spPr>
              <a:xfrm>
                <a:off x="2105816" y="3105962"/>
                <a:ext cx="73504" cy="73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4" name="Oval 88"/>
              <p:cNvSpPr/>
              <p:nvPr/>
            </p:nvSpPr>
            <p:spPr>
              <a:xfrm>
                <a:off x="1785918" y="3071816"/>
                <a:ext cx="73504" cy="735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cxnSp>
            <p:nvCxnSpPr>
              <p:cNvPr id="215" name="Straight Connector 89"/>
              <p:cNvCxnSpPr>
                <a:stCxn id="211" idx="2"/>
                <a:endCxn id="212" idx="7"/>
              </p:cNvCxnSpPr>
              <p:nvPr/>
            </p:nvCxnSpPr>
            <p:spPr>
              <a:xfrm rot="10800000" flipV="1">
                <a:off x="2006154" y="2813292"/>
                <a:ext cx="136954" cy="2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90"/>
              <p:cNvCxnSpPr>
                <a:stCxn id="212" idx="5"/>
                <a:endCxn id="213" idx="1"/>
              </p:cNvCxnSpPr>
              <p:nvPr/>
            </p:nvCxnSpPr>
            <p:spPr>
              <a:xfrm rot="16200000" flipH="1">
                <a:off x="1970435" y="2970581"/>
                <a:ext cx="181864" cy="11042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91"/>
              <p:cNvCxnSpPr>
                <a:stCxn id="213" idx="2"/>
                <a:endCxn id="214" idx="6"/>
              </p:cNvCxnSpPr>
              <p:nvPr/>
            </p:nvCxnSpPr>
            <p:spPr>
              <a:xfrm rot="10800000">
                <a:off x="1859422" y="3108568"/>
                <a:ext cx="246394" cy="3414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4000">
                                          <p:cBhvr additive="base">
                                            <p:cTn id="7" dur="750" fill="hold"/>
                                            <p:tgtEl>
                                              <p:spTgt spid="51"/>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1+#ppt_w/2"/>
                                              </p:val>
                                            </p:tav>
                                            <p:tav tm="100000">
                                              <p:val>
                                                <p:strVal val="#ppt_x"/>
                                              </p:val>
                                            </p:tav>
                                          </p:tavLst>
                                        </p:anim>
                                        <p:anim calcmode="lin" valueType="num">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51"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项目总结</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140" name="Rectangle 15"/>
          <p:cNvSpPr/>
          <p:nvPr/>
        </p:nvSpPr>
        <p:spPr>
          <a:xfrm>
            <a:off x="4613910" y="3031490"/>
            <a:ext cx="7085330" cy="1383665"/>
          </a:xfrm>
          <a:prstGeom prst="rect">
            <a:avLst/>
          </a:prstGeom>
        </p:spPr>
        <p:txBody>
          <a:bodyPr wrap="square">
            <a:spAutoFit/>
          </a:bodyPr>
          <a:lstStyle/>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Seq2seq+attention：从结果来看，从最开始的3.458逐渐降低到了0.188，然后又稍微上升了一些，最后稳定在了0.054左右。</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sp>
        <p:nvSpPr>
          <p:cNvPr id="141" name="Freeform 26"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bwMode="auto">
          <a:xfrm>
            <a:off x="6314008" y="3828995"/>
            <a:ext cx="152691" cy="15835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dirty="0">
              <a:solidFill>
                <a:srgbClr val="000000">
                  <a:lumMod val="75000"/>
                  <a:lumOff val="25000"/>
                </a:srgbClr>
              </a:solidFill>
              <a:latin typeface="Arial" panose="020B0604020202020204" pitchFamily="34" charset="0"/>
              <a:ea typeface="宋体" panose="02010600030101010101" pitchFamily="2" charset="-122"/>
            </a:endParaRPr>
          </a:p>
        </p:txBody>
      </p:sp>
      <p:grpSp>
        <p:nvGrpSpPr>
          <p:cNvPr id="142" name="Group 98"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GrpSpPr/>
          <p:nvPr/>
        </p:nvGrpSpPr>
        <p:grpSpPr>
          <a:xfrm>
            <a:off x="571461" y="1809739"/>
            <a:ext cx="4042235" cy="4042235"/>
            <a:chOff x="428596" y="1357304"/>
            <a:chExt cx="3031676" cy="3031676"/>
          </a:xfrm>
        </p:grpSpPr>
        <p:sp>
          <p:nvSpPr>
            <p:cNvPr id="143" name="Oval 7"/>
            <p:cNvSpPr/>
            <p:nvPr/>
          </p:nvSpPr>
          <p:spPr>
            <a:xfrm>
              <a:off x="428596" y="1357304"/>
              <a:ext cx="3031676" cy="3031676"/>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144" name="Rectangle 18"/>
            <p:cNvSpPr/>
            <p:nvPr/>
          </p:nvSpPr>
          <p:spPr>
            <a:xfrm>
              <a:off x="1037616" y="1737260"/>
              <a:ext cx="1813560" cy="437674"/>
            </a:xfrm>
            <a:prstGeom prst="rect">
              <a:avLst/>
            </a:prstGeom>
          </p:spPr>
          <p:txBody>
            <a:bodyPr wrap="none">
              <a:spAutoFit/>
            </a:bodyPr>
            <a:lstStyle/>
            <a:p>
              <a:pPr algn="l" fontAlgn="base">
                <a:spcBef>
                  <a:spcPct val="0"/>
                </a:spcBef>
                <a:spcAft>
                  <a:spcPct val="0"/>
                </a:spcAft>
                <a:buFont typeface="Arial" panose="020B0604020202020204" pitchFamily="34" charset="0"/>
                <a:buNone/>
              </a:pPr>
              <a:r>
                <a:rPr lang="en-US" sz="3200" dirty="0">
                  <a:solidFill>
                    <a:schemeClr val="bg1"/>
                  </a:solidFill>
                  <a:latin typeface="Open Sans" pitchFamily="34" charset="0"/>
                  <a:ea typeface="Open Sans" pitchFamily="34" charset="0"/>
                  <a:cs typeface="Open Sans" pitchFamily="34" charset="0"/>
                </a:rPr>
                <a:t>summarize</a:t>
              </a:r>
              <a:endParaRPr lang="en-US" sz="3200" dirty="0">
                <a:solidFill>
                  <a:schemeClr val="bg1"/>
                </a:solidFill>
                <a:latin typeface="Open Sans" pitchFamily="34" charset="0"/>
                <a:ea typeface="Open Sans" pitchFamily="34" charset="0"/>
                <a:cs typeface="Open Sans" pitchFamily="34" charset="0"/>
              </a:endParaRPr>
            </a:p>
          </p:txBody>
        </p:sp>
        <p:grpSp>
          <p:nvGrpSpPr>
            <p:cNvPr id="145" name="Group 19"/>
            <p:cNvGrpSpPr/>
            <p:nvPr/>
          </p:nvGrpSpPr>
          <p:grpSpPr>
            <a:xfrm>
              <a:off x="543090" y="2405823"/>
              <a:ext cx="2329721" cy="1766692"/>
              <a:chOff x="543090" y="2405823"/>
              <a:chExt cx="2329721" cy="1766692"/>
            </a:xfrm>
          </p:grpSpPr>
          <p:sp>
            <p:nvSpPr>
              <p:cNvPr id="146" name="Freeform 7"/>
              <p:cNvSpPr/>
              <p:nvPr/>
            </p:nvSpPr>
            <p:spPr bwMode="auto">
              <a:xfrm rot="1800000">
                <a:off x="1513918" y="2733611"/>
                <a:ext cx="25758" cy="24587"/>
              </a:xfrm>
              <a:custGeom>
                <a:avLst/>
                <a:gdLst/>
                <a:ahLst/>
                <a:cxnLst>
                  <a:cxn ang="0">
                    <a:pos x="0" y="44"/>
                  </a:cxn>
                  <a:cxn ang="0">
                    <a:pos x="7" y="0"/>
                  </a:cxn>
                  <a:cxn ang="0">
                    <a:pos x="7" y="0"/>
                  </a:cxn>
                  <a:cxn ang="0">
                    <a:pos x="19" y="7"/>
                  </a:cxn>
                  <a:cxn ang="0">
                    <a:pos x="31" y="11"/>
                  </a:cxn>
                  <a:cxn ang="0">
                    <a:pos x="38" y="14"/>
                  </a:cxn>
                  <a:cxn ang="0">
                    <a:pos x="43" y="14"/>
                  </a:cxn>
                  <a:cxn ang="0">
                    <a:pos x="43" y="14"/>
                  </a:cxn>
                  <a:cxn ang="0">
                    <a:pos x="0" y="44"/>
                  </a:cxn>
                  <a:cxn ang="0">
                    <a:pos x="0" y="44"/>
                  </a:cxn>
                </a:cxnLst>
                <a:rect l="0" t="0" r="r" b="b"/>
                <a:pathLst>
                  <a:path w="43" h="44">
                    <a:moveTo>
                      <a:pt x="0" y="44"/>
                    </a:moveTo>
                    <a:lnTo>
                      <a:pt x="7" y="0"/>
                    </a:lnTo>
                    <a:lnTo>
                      <a:pt x="7" y="0"/>
                    </a:lnTo>
                    <a:lnTo>
                      <a:pt x="19" y="7"/>
                    </a:lnTo>
                    <a:lnTo>
                      <a:pt x="31" y="11"/>
                    </a:lnTo>
                    <a:lnTo>
                      <a:pt x="38" y="14"/>
                    </a:lnTo>
                    <a:lnTo>
                      <a:pt x="43" y="14"/>
                    </a:lnTo>
                    <a:lnTo>
                      <a:pt x="43" y="14"/>
                    </a:lnTo>
                    <a:lnTo>
                      <a:pt x="0" y="44"/>
                    </a:lnTo>
                    <a:lnTo>
                      <a:pt x="0" y="44"/>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7" name="Freeform 8"/>
              <p:cNvSpPr/>
              <p:nvPr/>
            </p:nvSpPr>
            <p:spPr bwMode="auto">
              <a:xfrm rot="1800000">
                <a:off x="695193" y="2407120"/>
                <a:ext cx="899178" cy="909715"/>
              </a:xfrm>
              <a:custGeom>
                <a:avLst/>
                <a:gdLst/>
                <a:ahLst/>
                <a:cxnLst>
                  <a:cxn ang="0">
                    <a:pos x="436" y="1512"/>
                  </a:cxn>
                  <a:cxn ang="0">
                    <a:pos x="500" y="1451"/>
                  </a:cxn>
                  <a:cxn ang="0">
                    <a:pos x="553" y="1387"/>
                  </a:cxn>
                  <a:cxn ang="0">
                    <a:pos x="604" y="1324"/>
                  </a:cxn>
                  <a:cxn ang="0">
                    <a:pos x="699" y="1217"/>
                  </a:cxn>
                  <a:cxn ang="0">
                    <a:pos x="894" y="1018"/>
                  </a:cxn>
                  <a:cxn ang="0">
                    <a:pos x="955" y="948"/>
                  </a:cxn>
                  <a:cxn ang="0">
                    <a:pos x="987" y="884"/>
                  </a:cxn>
                  <a:cxn ang="0">
                    <a:pos x="1018" y="787"/>
                  </a:cxn>
                  <a:cxn ang="0">
                    <a:pos x="1026" y="804"/>
                  </a:cxn>
                  <a:cxn ang="0">
                    <a:pos x="1047" y="823"/>
                  </a:cxn>
                  <a:cxn ang="0">
                    <a:pos x="1067" y="824"/>
                  </a:cxn>
                  <a:cxn ang="0">
                    <a:pos x="1083" y="819"/>
                  </a:cxn>
                  <a:cxn ang="0">
                    <a:pos x="1106" y="800"/>
                  </a:cxn>
                  <a:cxn ang="0">
                    <a:pos x="1134" y="757"/>
                  </a:cxn>
                  <a:cxn ang="0">
                    <a:pos x="1147" y="715"/>
                  </a:cxn>
                  <a:cxn ang="0">
                    <a:pos x="1168" y="725"/>
                  </a:cxn>
                  <a:cxn ang="0">
                    <a:pos x="1201" y="729"/>
                  </a:cxn>
                  <a:cxn ang="0">
                    <a:pos x="1220" y="722"/>
                  </a:cxn>
                  <a:cxn ang="0">
                    <a:pos x="1232" y="710"/>
                  </a:cxn>
                  <a:cxn ang="0">
                    <a:pos x="1248" y="668"/>
                  </a:cxn>
                  <a:cxn ang="0">
                    <a:pos x="1262" y="571"/>
                  </a:cxn>
                  <a:cxn ang="0">
                    <a:pos x="1304" y="519"/>
                  </a:cxn>
                  <a:cxn ang="0">
                    <a:pos x="1387" y="447"/>
                  </a:cxn>
                  <a:cxn ang="0">
                    <a:pos x="1446" y="384"/>
                  </a:cxn>
                  <a:cxn ang="0">
                    <a:pos x="1462" y="361"/>
                  </a:cxn>
                  <a:cxn ang="0">
                    <a:pos x="1500" y="350"/>
                  </a:cxn>
                  <a:cxn ang="0">
                    <a:pos x="1526" y="335"/>
                  </a:cxn>
                  <a:cxn ang="0">
                    <a:pos x="1537" y="317"/>
                  </a:cxn>
                  <a:cxn ang="0">
                    <a:pos x="1536" y="302"/>
                  </a:cxn>
                  <a:cxn ang="0">
                    <a:pos x="1525" y="278"/>
                  </a:cxn>
                  <a:cxn ang="0">
                    <a:pos x="1461" y="216"/>
                  </a:cxn>
                  <a:cxn ang="0">
                    <a:pos x="1429" y="189"/>
                  </a:cxn>
                  <a:cxn ang="0">
                    <a:pos x="1379" y="148"/>
                  </a:cxn>
                  <a:cxn ang="0">
                    <a:pos x="1308" y="109"/>
                  </a:cxn>
                  <a:cxn ang="0">
                    <a:pos x="1251" y="84"/>
                  </a:cxn>
                  <a:cxn ang="0">
                    <a:pos x="1136" y="30"/>
                  </a:cxn>
                  <a:cxn ang="0">
                    <a:pos x="1081" y="4"/>
                  </a:cxn>
                  <a:cxn ang="0">
                    <a:pos x="1055" y="0"/>
                  </a:cxn>
                  <a:cxn ang="0">
                    <a:pos x="1008" y="9"/>
                  </a:cxn>
                  <a:cxn ang="0">
                    <a:pos x="815" y="67"/>
                  </a:cxn>
                  <a:cxn ang="0">
                    <a:pos x="747" y="83"/>
                  </a:cxn>
                  <a:cxn ang="0">
                    <a:pos x="568" y="127"/>
                  </a:cxn>
                  <a:cxn ang="0">
                    <a:pos x="525" y="147"/>
                  </a:cxn>
                  <a:cxn ang="0">
                    <a:pos x="492" y="182"/>
                  </a:cxn>
                  <a:cxn ang="0">
                    <a:pos x="463" y="230"/>
                  </a:cxn>
                  <a:cxn ang="0">
                    <a:pos x="442" y="316"/>
                  </a:cxn>
                  <a:cxn ang="0">
                    <a:pos x="409" y="512"/>
                  </a:cxn>
                  <a:cxn ang="0">
                    <a:pos x="356" y="770"/>
                  </a:cxn>
                  <a:cxn ang="0">
                    <a:pos x="326" y="877"/>
                  </a:cxn>
                  <a:cxn ang="0">
                    <a:pos x="305" y="933"/>
                  </a:cxn>
                  <a:cxn ang="0">
                    <a:pos x="263" y="1016"/>
                  </a:cxn>
                  <a:cxn ang="0">
                    <a:pos x="150" y="1200"/>
                  </a:cxn>
                  <a:cxn ang="0">
                    <a:pos x="44" y="1553"/>
                  </a:cxn>
                </a:cxnLst>
                <a:rect l="0" t="0" r="r" b="b"/>
                <a:pathLst>
                  <a:path w="1537" h="1553">
                    <a:moveTo>
                      <a:pt x="388" y="1553"/>
                    </a:moveTo>
                    <a:lnTo>
                      <a:pt x="388" y="1553"/>
                    </a:lnTo>
                    <a:lnTo>
                      <a:pt x="436" y="1512"/>
                    </a:lnTo>
                    <a:lnTo>
                      <a:pt x="459" y="1492"/>
                    </a:lnTo>
                    <a:lnTo>
                      <a:pt x="481" y="1472"/>
                    </a:lnTo>
                    <a:lnTo>
                      <a:pt x="500" y="1451"/>
                    </a:lnTo>
                    <a:lnTo>
                      <a:pt x="519" y="1431"/>
                    </a:lnTo>
                    <a:lnTo>
                      <a:pt x="537" y="1409"/>
                    </a:lnTo>
                    <a:lnTo>
                      <a:pt x="553" y="1387"/>
                    </a:lnTo>
                    <a:lnTo>
                      <a:pt x="553" y="1387"/>
                    </a:lnTo>
                    <a:lnTo>
                      <a:pt x="579" y="1354"/>
                    </a:lnTo>
                    <a:lnTo>
                      <a:pt x="604" y="1324"/>
                    </a:lnTo>
                    <a:lnTo>
                      <a:pt x="628" y="1296"/>
                    </a:lnTo>
                    <a:lnTo>
                      <a:pt x="651" y="1268"/>
                    </a:lnTo>
                    <a:lnTo>
                      <a:pt x="699" y="1217"/>
                    </a:lnTo>
                    <a:lnTo>
                      <a:pt x="747" y="1169"/>
                    </a:lnTo>
                    <a:lnTo>
                      <a:pt x="844" y="1072"/>
                    </a:lnTo>
                    <a:lnTo>
                      <a:pt x="894" y="1018"/>
                    </a:lnTo>
                    <a:lnTo>
                      <a:pt x="947" y="958"/>
                    </a:lnTo>
                    <a:lnTo>
                      <a:pt x="947" y="958"/>
                    </a:lnTo>
                    <a:lnTo>
                      <a:pt x="955" y="948"/>
                    </a:lnTo>
                    <a:lnTo>
                      <a:pt x="962" y="939"/>
                    </a:lnTo>
                    <a:lnTo>
                      <a:pt x="974" y="913"/>
                    </a:lnTo>
                    <a:lnTo>
                      <a:pt x="987" y="884"/>
                    </a:lnTo>
                    <a:lnTo>
                      <a:pt x="997" y="857"/>
                    </a:lnTo>
                    <a:lnTo>
                      <a:pt x="1012" y="808"/>
                    </a:lnTo>
                    <a:lnTo>
                      <a:pt x="1018" y="787"/>
                    </a:lnTo>
                    <a:lnTo>
                      <a:pt x="1018" y="787"/>
                    </a:lnTo>
                    <a:lnTo>
                      <a:pt x="1022" y="796"/>
                    </a:lnTo>
                    <a:lnTo>
                      <a:pt x="1026" y="804"/>
                    </a:lnTo>
                    <a:lnTo>
                      <a:pt x="1033" y="812"/>
                    </a:lnTo>
                    <a:lnTo>
                      <a:pt x="1042" y="820"/>
                    </a:lnTo>
                    <a:lnTo>
                      <a:pt x="1047" y="823"/>
                    </a:lnTo>
                    <a:lnTo>
                      <a:pt x="1053" y="824"/>
                    </a:lnTo>
                    <a:lnTo>
                      <a:pt x="1060" y="824"/>
                    </a:lnTo>
                    <a:lnTo>
                      <a:pt x="1067" y="824"/>
                    </a:lnTo>
                    <a:lnTo>
                      <a:pt x="1075" y="822"/>
                    </a:lnTo>
                    <a:lnTo>
                      <a:pt x="1083" y="819"/>
                    </a:lnTo>
                    <a:lnTo>
                      <a:pt x="1083" y="819"/>
                    </a:lnTo>
                    <a:lnTo>
                      <a:pt x="1092" y="813"/>
                    </a:lnTo>
                    <a:lnTo>
                      <a:pt x="1100" y="807"/>
                    </a:lnTo>
                    <a:lnTo>
                      <a:pt x="1106" y="800"/>
                    </a:lnTo>
                    <a:lnTo>
                      <a:pt x="1113" y="792"/>
                    </a:lnTo>
                    <a:lnTo>
                      <a:pt x="1124" y="775"/>
                    </a:lnTo>
                    <a:lnTo>
                      <a:pt x="1134" y="757"/>
                    </a:lnTo>
                    <a:lnTo>
                      <a:pt x="1139" y="741"/>
                    </a:lnTo>
                    <a:lnTo>
                      <a:pt x="1145" y="729"/>
                    </a:lnTo>
                    <a:lnTo>
                      <a:pt x="1147" y="715"/>
                    </a:lnTo>
                    <a:lnTo>
                      <a:pt x="1147" y="715"/>
                    </a:lnTo>
                    <a:lnTo>
                      <a:pt x="1157" y="721"/>
                    </a:lnTo>
                    <a:lnTo>
                      <a:pt x="1168" y="725"/>
                    </a:lnTo>
                    <a:lnTo>
                      <a:pt x="1180" y="729"/>
                    </a:lnTo>
                    <a:lnTo>
                      <a:pt x="1194" y="730"/>
                    </a:lnTo>
                    <a:lnTo>
                      <a:pt x="1201" y="729"/>
                    </a:lnTo>
                    <a:lnTo>
                      <a:pt x="1207" y="727"/>
                    </a:lnTo>
                    <a:lnTo>
                      <a:pt x="1214" y="726"/>
                    </a:lnTo>
                    <a:lnTo>
                      <a:pt x="1220" y="722"/>
                    </a:lnTo>
                    <a:lnTo>
                      <a:pt x="1226" y="717"/>
                    </a:lnTo>
                    <a:lnTo>
                      <a:pt x="1232" y="710"/>
                    </a:lnTo>
                    <a:lnTo>
                      <a:pt x="1232" y="710"/>
                    </a:lnTo>
                    <a:lnTo>
                      <a:pt x="1236" y="700"/>
                    </a:lnTo>
                    <a:lnTo>
                      <a:pt x="1240" y="691"/>
                    </a:lnTo>
                    <a:lnTo>
                      <a:pt x="1248" y="668"/>
                    </a:lnTo>
                    <a:lnTo>
                      <a:pt x="1254" y="642"/>
                    </a:lnTo>
                    <a:lnTo>
                      <a:pt x="1258" y="616"/>
                    </a:lnTo>
                    <a:lnTo>
                      <a:pt x="1262" y="571"/>
                    </a:lnTo>
                    <a:lnTo>
                      <a:pt x="1263" y="553"/>
                    </a:lnTo>
                    <a:lnTo>
                      <a:pt x="1263" y="553"/>
                    </a:lnTo>
                    <a:lnTo>
                      <a:pt x="1304" y="519"/>
                    </a:lnTo>
                    <a:lnTo>
                      <a:pt x="1344" y="486"/>
                    </a:lnTo>
                    <a:lnTo>
                      <a:pt x="1387" y="447"/>
                    </a:lnTo>
                    <a:lnTo>
                      <a:pt x="1387" y="447"/>
                    </a:lnTo>
                    <a:lnTo>
                      <a:pt x="1406" y="428"/>
                    </a:lnTo>
                    <a:lnTo>
                      <a:pt x="1423" y="411"/>
                    </a:lnTo>
                    <a:lnTo>
                      <a:pt x="1446" y="384"/>
                    </a:lnTo>
                    <a:lnTo>
                      <a:pt x="1458" y="366"/>
                    </a:lnTo>
                    <a:lnTo>
                      <a:pt x="1462" y="361"/>
                    </a:lnTo>
                    <a:lnTo>
                      <a:pt x="1462" y="361"/>
                    </a:lnTo>
                    <a:lnTo>
                      <a:pt x="1474" y="358"/>
                    </a:lnTo>
                    <a:lnTo>
                      <a:pt x="1487" y="355"/>
                    </a:lnTo>
                    <a:lnTo>
                      <a:pt x="1500" y="350"/>
                    </a:lnTo>
                    <a:lnTo>
                      <a:pt x="1514" y="343"/>
                    </a:lnTo>
                    <a:lnTo>
                      <a:pt x="1521" y="339"/>
                    </a:lnTo>
                    <a:lnTo>
                      <a:pt x="1526" y="335"/>
                    </a:lnTo>
                    <a:lnTo>
                      <a:pt x="1530" y="330"/>
                    </a:lnTo>
                    <a:lnTo>
                      <a:pt x="1534" y="323"/>
                    </a:lnTo>
                    <a:lnTo>
                      <a:pt x="1537" y="317"/>
                    </a:lnTo>
                    <a:lnTo>
                      <a:pt x="1537" y="309"/>
                    </a:lnTo>
                    <a:lnTo>
                      <a:pt x="1537" y="309"/>
                    </a:lnTo>
                    <a:lnTo>
                      <a:pt x="1536" y="302"/>
                    </a:lnTo>
                    <a:lnTo>
                      <a:pt x="1534" y="294"/>
                    </a:lnTo>
                    <a:lnTo>
                      <a:pt x="1530" y="286"/>
                    </a:lnTo>
                    <a:lnTo>
                      <a:pt x="1525" y="278"/>
                    </a:lnTo>
                    <a:lnTo>
                      <a:pt x="1513" y="263"/>
                    </a:lnTo>
                    <a:lnTo>
                      <a:pt x="1496" y="246"/>
                    </a:lnTo>
                    <a:lnTo>
                      <a:pt x="1461" y="216"/>
                    </a:lnTo>
                    <a:lnTo>
                      <a:pt x="1444" y="203"/>
                    </a:lnTo>
                    <a:lnTo>
                      <a:pt x="1429" y="189"/>
                    </a:lnTo>
                    <a:lnTo>
                      <a:pt x="1429" y="189"/>
                    </a:lnTo>
                    <a:lnTo>
                      <a:pt x="1416" y="176"/>
                    </a:lnTo>
                    <a:lnTo>
                      <a:pt x="1398" y="162"/>
                    </a:lnTo>
                    <a:lnTo>
                      <a:pt x="1379" y="148"/>
                    </a:lnTo>
                    <a:lnTo>
                      <a:pt x="1357" y="135"/>
                    </a:lnTo>
                    <a:lnTo>
                      <a:pt x="1334" y="121"/>
                    </a:lnTo>
                    <a:lnTo>
                      <a:pt x="1308" y="109"/>
                    </a:lnTo>
                    <a:lnTo>
                      <a:pt x="1280" y="97"/>
                    </a:lnTo>
                    <a:lnTo>
                      <a:pt x="1251" y="84"/>
                    </a:lnTo>
                    <a:lnTo>
                      <a:pt x="1251" y="84"/>
                    </a:lnTo>
                    <a:lnTo>
                      <a:pt x="1221" y="72"/>
                    </a:lnTo>
                    <a:lnTo>
                      <a:pt x="1191" y="58"/>
                    </a:lnTo>
                    <a:lnTo>
                      <a:pt x="1136" y="30"/>
                    </a:lnTo>
                    <a:lnTo>
                      <a:pt x="1113" y="18"/>
                    </a:lnTo>
                    <a:lnTo>
                      <a:pt x="1090" y="8"/>
                    </a:lnTo>
                    <a:lnTo>
                      <a:pt x="1081" y="4"/>
                    </a:lnTo>
                    <a:lnTo>
                      <a:pt x="1071" y="1"/>
                    </a:lnTo>
                    <a:lnTo>
                      <a:pt x="1062" y="0"/>
                    </a:lnTo>
                    <a:lnTo>
                      <a:pt x="1055" y="0"/>
                    </a:lnTo>
                    <a:lnTo>
                      <a:pt x="1055" y="0"/>
                    </a:lnTo>
                    <a:lnTo>
                      <a:pt x="1036" y="4"/>
                    </a:lnTo>
                    <a:lnTo>
                      <a:pt x="1008" y="9"/>
                    </a:lnTo>
                    <a:lnTo>
                      <a:pt x="944" y="27"/>
                    </a:lnTo>
                    <a:lnTo>
                      <a:pt x="875" y="47"/>
                    </a:lnTo>
                    <a:lnTo>
                      <a:pt x="815" y="67"/>
                    </a:lnTo>
                    <a:lnTo>
                      <a:pt x="815" y="67"/>
                    </a:lnTo>
                    <a:lnTo>
                      <a:pt x="785" y="75"/>
                    </a:lnTo>
                    <a:lnTo>
                      <a:pt x="747" y="83"/>
                    </a:lnTo>
                    <a:lnTo>
                      <a:pt x="654" y="103"/>
                    </a:lnTo>
                    <a:lnTo>
                      <a:pt x="609" y="114"/>
                    </a:lnTo>
                    <a:lnTo>
                      <a:pt x="568" y="127"/>
                    </a:lnTo>
                    <a:lnTo>
                      <a:pt x="551" y="133"/>
                    </a:lnTo>
                    <a:lnTo>
                      <a:pt x="536" y="140"/>
                    </a:lnTo>
                    <a:lnTo>
                      <a:pt x="525" y="147"/>
                    </a:lnTo>
                    <a:lnTo>
                      <a:pt x="517" y="155"/>
                    </a:lnTo>
                    <a:lnTo>
                      <a:pt x="517" y="155"/>
                    </a:lnTo>
                    <a:lnTo>
                      <a:pt x="492" y="182"/>
                    </a:lnTo>
                    <a:lnTo>
                      <a:pt x="482" y="196"/>
                    </a:lnTo>
                    <a:lnTo>
                      <a:pt x="473" y="211"/>
                    </a:lnTo>
                    <a:lnTo>
                      <a:pt x="463" y="230"/>
                    </a:lnTo>
                    <a:lnTo>
                      <a:pt x="455" y="252"/>
                    </a:lnTo>
                    <a:lnTo>
                      <a:pt x="448" y="281"/>
                    </a:lnTo>
                    <a:lnTo>
                      <a:pt x="442" y="316"/>
                    </a:lnTo>
                    <a:lnTo>
                      <a:pt x="442" y="316"/>
                    </a:lnTo>
                    <a:lnTo>
                      <a:pt x="423" y="433"/>
                    </a:lnTo>
                    <a:lnTo>
                      <a:pt x="409" y="512"/>
                    </a:lnTo>
                    <a:lnTo>
                      <a:pt x="393" y="598"/>
                    </a:lnTo>
                    <a:lnTo>
                      <a:pt x="375" y="685"/>
                    </a:lnTo>
                    <a:lnTo>
                      <a:pt x="356" y="770"/>
                    </a:lnTo>
                    <a:lnTo>
                      <a:pt x="346" y="809"/>
                    </a:lnTo>
                    <a:lnTo>
                      <a:pt x="337" y="845"/>
                    </a:lnTo>
                    <a:lnTo>
                      <a:pt x="326" y="877"/>
                    </a:lnTo>
                    <a:lnTo>
                      <a:pt x="316" y="906"/>
                    </a:lnTo>
                    <a:lnTo>
                      <a:pt x="316" y="906"/>
                    </a:lnTo>
                    <a:lnTo>
                      <a:pt x="305" y="933"/>
                    </a:lnTo>
                    <a:lnTo>
                      <a:pt x="292" y="961"/>
                    </a:lnTo>
                    <a:lnTo>
                      <a:pt x="278" y="988"/>
                    </a:lnTo>
                    <a:lnTo>
                      <a:pt x="263" y="1016"/>
                    </a:lnTo>
                    <a:lnTo>
                      <a:pt x="230" y="1074"/>
                    </a:lnTo>
                    <a:lnTo>
                      <a:pt x="192" y="1135"/>
                    </a:lnTo>
                    <a:lnTo>
                      <a:pt x="150" y="1200"/>
                    </a:lnTo>
                    <a:lnTo>
                      <a:pt x="102" y="1267"/>
                    </a:lnTo>
                    <a:lnTo>
                      <a:pt x="0" y="1416"/>
                    </a:lnTo>
                    <a:lnTo>
                      <a:pt x="44" y="1553"/>
                    </a:lnTo>
                    <a:lnTo>
                      <a:pt x="388" y="155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8" name="Freeform 9"/>
              <p:cNvSpPr/>
              <p:nvPr/>
            </p:nvSpPr>
            <p:spPr bwMode="auto">
              <a:xfrm rot="1800000">
                <a:off x="1286622" y="2846927"/>
                <a:ext cx="144009" cy="158058"/>
              </a:xfrm>
              <a:custGeom>
                <a:avLst/>
                <a:gdLst/>
                <a:ahLst/>
                <a:cxnLst>
                  <a:cxn ang="0">
                    <a:pos x="0" y="234"/>
                  </a:cxn>
                  <a:cxn ang="0">
                    <a:pos x="0" y="234"/>
                  </a:cxn>
                  <a:cxn ang="0">
                    <a:pos x="4" y="243"/>
                  </a:cxn>
                  <a:cxn ang="0">
                    <a:pos x="8" y="251"/>
                  </a:cxn>
                  <a:cxn ang="0">
                    <a:pos x="15" y="259"/>
                  </a:cxn>
                  <a:cxn ang="0">
                    <a:pos x="24" y="267"/>
                  </a:cxn>
                  <a:cxn ang="0">
                    <a:pos x="29" y="270"/>
                  </a:cxn>
                  <a:cxn ang="0">
                    <a:pos x="35" y="271"/>
                  </a:cxn>
                  <a:cxn ang="0">
                    <a:pos x="42" y="271"/>
                  </a:cxn>
                  <a:cxn ang="0">
                    <a:pos x="49" y="271"/>
                  </a:cxn>
                  <a:cxn ang="0">
                    <a:pos x="57" y="269"/>
                  </a:cxn>
                  <a:cxn ang="0">
                    <a:pos x="65" y="266"/>
                  </a:cxn>
                  <a:cxn ang="0">
                    <a:pos x="65" y="266"/>
                  </a:cxn>
                  <a:cxn ang="0">
                    <a:pos x="74" y="260"/>
                  </a:cxn>
                  <a:cxn ang="0">
                    <a:pos x="82" y="254"/>
                  </a:cxn>
                  <a:cxn ang="0">
                    <a:pos x="88" y="247"/>
                  </a:cxn>
                  <a:cxn ang="0">
                    <a:pos x="95" y="239"/>
                  </a:cxn>
                  <a:cxn ang="0">
                    <a:pos x="106" y="222"/>
                  </a:cxn>
                  <a:cxn ang="0">
                    <a:pos x="116" y="204"/>
                  </a:cxn>
                  <a:cxn ang="0">
                    <a:pos x="121" y="188"/>
                  </a:cxn>
                  <a:cxn ang="0">
                    <a:pos x="127" y="176"/>
                  </a:cxn>
                  <a:cxn ang="0">
                    <a:pos x="129" y="162"/>
                  </a:cxn>
                  <a:cxn ang="0">
                    <a:pos x="129" y="162"/>
                  </a:cxn>
                  <a:cxn ang="0">
                    <a:pos x="139" y="168"/>
                  </a:cxn>
                  <a:cxn ang="0">
                    <a:pos x="150" y="172"/>
                  </a:cxn>
                  <a:cxn ang="0">
                    <a:pos x="162" y="176"/>
                  </a:cxn>
                  <a:cxn ang="0">
                    <a:pos x="176" y="177"/>
                  </a:cxn>
                  <a:cxn ang="0">
                    <a:pos x="183" y="176"/>
                  </a:cxn>
                  <a:cxn ang="0">
                    <a:pos x="189" y="174"/>
                  </a:cxn>
                  <a:cxn ang="0">
                    <a:pos x="196" y="173"/>
                  </a:cxn>
                  <a:cxn ang="0">
                    <a:pos x="202" y="169"/>
                  </a:cxn>
                  <a:cxn ang="0">
                    <a:pos x="208" y="164"/>
                  </a:cxn>
                  <a:cxn ang="0">
                    <a:pos x="214" y="157"/>
                  </a:cxn>
                  <a:cxn ang="0">
                    <a:pos x="214" y="157"/>
                  </a:cxn>
                  <a:cxn ang="0">
                    <a:pos x="218" y="147"/>
                  </a:cxn>
                  <a:cxn ang="0">
                    <a:pos x="222" y="138"/>
                  </a:cxn>
                  <a:cxn ang="0">
                    <a:pos x="230" y="115"/>
                  </a:cxn>
                  <a:cxn ang="0">
                    <a:pos x="236" y="89"/>
                  </a:cxn>
                  <a:cxn ang="0">
                    <a:pos x="240" y="63"/>
                  </a:cxn>
                  <a:cxn ang="0">
                    <a:pos x="244" y="18"/>
                  </a:cxn>
                  <a:cxn ang="0">
                    <a:pos x="245" y="0"/>
                  </a:cxn>
                  <a:cxn ang="0">
                    <a:pos x="245" y="0"/>
                  </a:cxn>
                  <a:cxn ang="0">
                    <a:pos x="192" y="42"/>
                  </a:cxn>
                  <a:cxn ang="0">
                    <a:pos x="158" y="71"/>
                  </a:cxn>
                  <a:cxn ang="0">
                    <a:pos x="121" y="102"/>
                  </a:cxn>
                  <a:cxn ang="0">
                    <a:pos x="84" y="136"/>
                  </a:cxn>
                  <a:cxn ang="0">
                    <a:pos x="50" y="170"/>
                  </a:cxn>
                  <a:cxn ang="0">
                    <a:pos x="35" y="187"/>
                  </a:cxn>
                  <a:cxn ang="0">
                    <a:pos x="22" y="204"/>
                  </a:cxn>
                  <a:cxn ang="0">
                    <a:pos x="9" y="219"/>
                  </a:cxn>
                  <a:cxn ang="0">
                    <a:pos x="0" y="234"/>
                  </a:cxn>
                  <a:cxn ang="0">
                    <a:pos x="0" y="234"/>
                  </a:cxn>
                </a:cxnLst>
                <a:rect l="0" t="0" r="r" b="b"/>
                <a:pathLst>
                  <a:path w="245" h="271">
                    <a:moveTo>
                      <a:pt x="0" y="234"/>
                    </a:moveTo>
                    <a:lnTo>
                      <a:pt x="0" y="234"/>
                    </a:lnTo>
                    <a:lnTo>
                      <a:pt x="4" y="243"/>
                    </a:lnTo>
                    <a:lnTo>
                      <a:pt x="8" y="251"/>
                    </a:lnTo>
                    <a:lnTo>
                      <a:pt x="15" y="259"/>
                    </a:lnTo>
                    <a:lnTo>
                      <a:pt x="24" y="267"/>
                    </a:lnTo>
                    <a:lnTo>
                      <a:pt x="29" y="270"/>
                    </a:lnTo>
                    <a:lnTo>
                      <a:pt x="35" y="271"/>
                    </a:lnTo>
                    <a:lnTo>
                      <a:pt x="42" y="271"/>
                    </a:lnTo>
                    <a:lnTo>
                      <a:pt x="49" y="271"/>
                    </a:lnTo>
                    <a:lnTo>
                      <a:pt x="57" y="269"/>
                    </a:lnTo>
                    <a:lnTo>
                      <a:pt x="65" y="266"/>
                    </a:lnTo>
                    <a:lnTo>
                      <a:pt x="65" y="266"/>
                    </a:lnTo>
                    <a:lnTo>
                      <a:pt x="74" y="260"/>
                    </a:lnTo>
                    <a:lnTo>
                      <a:pt x="82" y="254"/>
                    </a:lnTo>
                    <a:lnTo>
                      <a:pt x="88" y="247"/>
                    </a:lnTo>
                    <a:lnTo>
                      <a:pt x="95" y="239"/>
                    </a:lnTo>
                    <a:lnTo>
                      <a:pt x="106" y="222"/>
                    </a:lnTo>
                    <a:lnTo>
                      <a:pt x="116" y="204"/>
                    </a:lnTo>
                    <a:lnTo>
                      <a:pt x="121" y="188"/>
                    </a:lnTo>
                    <a:lnTo>
                      <a:pt x="127" y="176"/>
                    </a:lnTo>
                    <a:lnTo>
                      <a:pt x="129" y="162"/>
                    </a:lnTo>
                    <a:lnTo>
                      <a:pt x="129" y="162"/>
                    </a:lnTo>
                    <a:lnTo>
                      <a:pt x="139" y="168"/>
                    </a:lnTo>
                    <a:lnTo>
                      <a:pt x="150" y="172"/>
                    </a:lnTo>
                    <a:lnTo>
                      <a:pt x="162" y="176"/>
                    </a:lnTo>
                    <a:lnTo>
                      <a:pt x="176" y="177"/>
                    </a:lnTo>
                    <a:lnTo>
                      <a:pt x="183" y="176"/>
                    </a:lnTo>
                    <a:lnTo>
                      <a:pt x="189" y="174"/>
                    </a:lnTo>
                    <a:lnTo>
                      <a:pt x="196" y="173"/>
                    </a:lnTo>
                    <a:lnTo>
                      <a:pt x="202" y="169"/>
                    </a:lnTo>
                    <a:lnTo>
                      <a:pt x="208" y="164"/>
                    </a:lnTo>
                    <a:lnTo>
                      <a:pt x="214" y="157"/>
                    </a:lnTo>
                    <a:lnTo>
                      <a:pt x="214" y="157"/>
                    </a:lnTo>
                    <a:lnTo>
                      <a:pt x="218" y="147"/>
                    </a:lnTo>
                    <a:lnTo>
                      <a:pt x="222" y="138"/>
                    </a:lnTo>
                    <a:lnTo>
                      <a:pt x="230" y="115"/>
                    </a:lnTo>
                    <a:lnTo>
                      <a:pt x="236" y="89"/>
                    </a:lnTo>
                    <a:lnTo>
                      <a:pt x="240" y="63"/>
                    </a:lnTo>
                    <a:lnTo>
                      <a:pt x="244" y="18"/>
                    </a:lnTo>
                    <a:lnTo>
                      <a:pt x="245" y="0"/>
                    </a:lnTo>
                    <a:lnTo>
                      <a:pt x="245" y="0"/>
                    </a:lnTo>
                    <a:lnTo>
                      <a:pt x="192" y="42"/>
                    </a:lnTo>
                    <a:lnTo>
                      <a:pt x="158" y="71"/>
                    </a:lnTo>
                    <a:lnTo>
                      <a:pt x="121" y="102"/>
                    </a:lnTo>
                    <a:lnTo>
                      <a:pt x="84" y="136"/>
                    </a:lnTo>
                    <a:lnTo>
                      <a:pt x="50" y="170"/>
                    </a:lnTo>
                    <a:lnTo>
                      <a:pt x="35" y="187"/>
                    </a:lnTo>
                    <a:lnTo>
                      <a:pt x="22" y="204"/>
                    </a:lnTo>
                    <a:lnTo>
                      <a:pt x="9" y="219"/>
                    </a:lnTo>
                    <a:lnTo>
                      <a:pt x="0" y="234"/>
                    </a:lnTo>
                    <a:lnTo>
                      <a:pt x="0" y="234"/>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9" name="Freeform 10"/>
              <p:cNvSpPr/>
              <p:nvPr/>
            </p:nvSpPr>
            <p:spPr bwMode="auto">
              <a:xfrm rot="1800000">
                <a:off x="1175785" y="2591544"/>
                <a:ext cx="457785" cy="270456"/>
              </a:xfrm>
              <a:custGeom>
                <a:avLst/>
                <a:gdLst/>
                <a:ahLst/>
                <a:cxnLst>
                  <a:cxn ang="0">
                    <a:pos x="184" y="449"/>
                  </a:cxn>
                  <a:cxn ang="0">
                    <a:pos x="186" y="435"/>
                  </a:cxn>
                  <a:cxn ang="0">
                    <a:pos x="177" y="424"/>
                  </a:cxn>
                  <a:cxn ang="0">
                    <a:pos x="141" y="414"/>
                  </a:cxn>
                  <a:cxn ang="0">
                    <a:pos x="105" y="415"/>
                  </a:cxn>
                  <a:cxn ang="0">
                    <a:pos x="82" y="410"/>
                  </a:cxn>
                  <a:cxn ang="0">
                    <a:pos x="83" y="403"/>
                  </a:cxn>
                  <a:cxn ang="0">
                    <a:pos x="118" y="388"/>
                  </a:cxn>
                  <a:cxn ang="0">
                    <a:pos x="138" y="385"/>
                  </a:cxn>
                  <a:cxn ang="0">
                    <a:pos x="179" y="392"/>
                  </a:cxn>
                  <a:cxn ang="0">
                    <a:pos x="214" y="399"/>
                  </a:cxn>
                  <a:cxn ang="0">
                    <a:pos x="214" y="394"/>
                  </a:cxn>
                  <a:cxn ang="0">
                    <a:pos x="141" y="332"/>
                  </a:cxn>
                  <a:cxn ang="0">
                    <a:pos x="9" y="218"/>
                  </a:cxn>
                  <a:cxn ang="0">
                    <a:pos x="0" y="206"/>
                  </a:cxn>
                  <a:cxn ang="0">
                    <a:pos x="11" y="210"/>
                  </a:cxn>
                  <a:cxn ang="0">
                    <a:pos x="75" y="249"/>
                  </a:cxn>
                  <a:cxn ang="0">
                    <a:pos x="115" y="270"/>
                  </a:cxn>
                  <a:cxn ang="0">
                    <a:pos x="143" y="271"/>
                  </a:cxn>
                  <a:cxn ang="0">
                    <a:pos x="172" y="255"/>
                  </a:cxn>
                  <a:cxn ang="0">
                    <a:pos x="188" y="236"/>
                  </a:cxn>
                  <a:cxn ang="0">
                    <a:pos x="198" y="208"/>
                  </a:cxn>
                  <a:cxn ang="0">
                    <a:pos x="197" y="181"/>
                  </a:cxn>
                  <a:cxn ang="0">
                    <a:pos x="177" y="148"/>
                  </a:cxn>
                  <a:cxn ang="0">
                    <a:pos x="150" y="121"/>
                  </a:cxn>
                  <a:cxn ang="0">
                    <a:pos x="131" y="102"/>
                  </a:cxn>
                  <a:cxn ang="0">
                    <a:pos x="135" y="99"/>
                  </a:cxn>
                  <a:cxn ang="0">
                    <a:pos x="188" y="116"/>
                  </a:cxn>
                  <a:cxn ang="0">
                    <a:pos x="209" y="121"/>
                  </a:cxn>
                  <a:cxn ang="0">
                    <a:pos x="280" y="120"/>
                  </a:cxn>
                  <a:cxn ang="0">
                    <a:pos x="346" y="103"/>
                  </a:cxn>
                  <a:cxn ang="0">
                    <a:pos x="370" y="92"/>
                  </a:cxn>
                  <a:cxn ang="0">
                    <a:pos x="385" y="72"/>
                  </a:cxn>
                  <a:cxn ang="0">
                    <a:pos x="400" y="18"/>
                  </a:cxn>
                  <a:cxn ang="0">
                    <a:pos x="406" y="0"/>
                  </a:cxn>
                  <a:cxn ang="0">
                    <a:pos x="410" y="5"/>
                  </a:cxn>
                  <a:cxn ang="0">
                    <a:pos x="424" y="42"/>
                  </a:cxn>
                  <a:cxn ang="0">
                    <a:pos x="443" y="67"/>
                  </a:cxn>
                  <a:cxn ang="0">
                    <a:pos x="468" y="79"/>
                  </a:cxn>
                  <a:cxn ang="0">
                    <a:pos x="549" y="101"/>
                  </a:cxn>
                  <a:cxn ang="0">
                    <a:pos x="577" y="103"/>
                  </a:cxn>
                  <a:cxn ang="0">
                    <a:pos x="604" y="98"/>
                  </a:cxn>
                  <a:cxn ang="0">
                    <a:pos x="627" y="69"/>
                  </a:cxn>
                  <a:cxn ang="0">
                    <a:pos x="634" y="62"/>
                  </a:cxn>
                  <a:cxn ang="0">
                    <a:pos x="630" y="88"/>
                  </a:cxn>
                  <a:cxn ang="0">
                    <a:pos x="633" y="98"/>
                  </a:cxn>
                  <a:cxn ang="0">
                    <a:pos x="646" y="97"/>
                  </a:cxn>
                  <a:cxn ang="0">
                    <a:pos x="679" y="86"/>
                  </a:cxn>
                  <a:cxn ang="0">
                    <a:pos x="782" y="65"/>
                  </a:cxn>
                  <a:cxn ang="0">
                    <a:pos x="742" y="80"/>
                  </a:cxn>
                  <a:cxn ang="0">
                    <a:pos x="657" y="118"/>
                  </a:cxn>
                  <a:cxn ang="0">
                    <a:pos x="509" y="218"/>
                  </a:cxn>
                  <a:cxn ang="0">
                    <a:pos x="461" y="256"/>
                  </a:cxn>
                  <a:cxn ang="0">
                    <a:pos x="365" y="336"/>
                  </a:cxn>
                  <a:cxn ang="0">
                    <a:pos x="325" y="365"/>
                  </a:cxn>
                  <a:cxn ang="0">
                    <a:pos x="239" y="417"/>
                  </a:cxn>
                  <a:cxn ang="0">
                    <a:pos x="180" y="462"/>
                  </a:cxn>
                </a:cxnLst>
                <a:rect l="0" t="0" r="r" b="b"/>
                <a:pathLst>
                  <a:path w="782" h="462">
                    <a:moveTo>
                      <a:pt x="180" y="462"/>
                    </a:moveTo>
                    <a:lnTo>
                      <a:pt x="180" y="462"/>
                    </a:lnTo>
                    <a:lnTo>
                      <a:pt x="184" y="449"/>
                    </a:lnTo>
                    <a:lnTo>
                      <a:pt x="186" y="444"/>
                    </a:lnTo>
                    <a:lnTo>
                      <a:pt x="186" y="439"/>
                    </a:lnTo>
                    <a:lnTo>
                      <a:pt x="186" y="435"/>
                    </a:lnTo>
                    <a:lnTo>
                      <a:pt x="184" y="430"/>
                    </a:lnTo>
                    <a:lnTo>
                      <a:pt x="182" y="426"/>
                    </a:lnTo>
                    <a:lnTo>
                      <a:pt x="177" y="424"/>
                    </a:lnTo>
                    <a:lnTo>
                      <a:pt x="169" y="418"/>
                    </a:lnTo>
                    <a:lnTo>
                      <a:pt x="157" y="415"/>
                    </a:lnTo>
                    <a:lnTo>
                      <a:pt x="141" y="414"/>
                    </a:lnTo>
                    <a:lnTo>
                      <a:pt x="123" y="414"/>
                    </a:lnTo>
                    <a:lnTo>
                      <a:pt x="123" y="414"/>
                    </a:lnTo>
                    <a:lnTo>
                      <a:pt x="105" y="415"/>
                    </a:lnTo>
                    <a:lnTo>
                      <a:pt x="92" y="414"/>
                    </a:lnTo>
                    <a:lnTo>
                      <a:pt x="85" y="411"/>
                    </a:lnTo>
                    <a:lnTo>
                      <a:pt x="82" y="410"/>
                    </a:lnTo>
                    <a:lnTo>
                      <a:pt x="82" y="407"/>
                    </a:lnTo>
                    <a:lnTo>
                      <a:pt x="82" y="406"/>
                    </a:lnTo>
                    <a:lnTo>
                      <a:pt x="83" y="403"/>
                    </a:lnTo>
                    <a:lnTo>
                      <a:pt x="90" y="398"/>
                    </a:lnTo>
                    <a:lnTo>
                      <a:pt x="103" y="394"/>
                    </a:lnTo>
                    <a:lnTo>
                      <a:pt x="118" y="388"/>
                    </a:lnTo>
                    <a:lnTo>
                      <a:pt x="118" y="388"/>
                    </a:lnTo>
                    <a:lnTo>
                      <a:pt x="127" y="387"/>
                    </a:lnTo>
                    <a:lnTo>
                      <a:pt x="138" y="385"/>
                    </a:lnTo>
                    <a:lnTo>
                      <a:pt x="149" y="387"/>
                    </a:lnTo>
                    <a:lnTo>
                      <a:pt x="158" y="388"/>
                    </a:lnTo>
                    <a:lnTo>
                      <a:pt x="179" y="392"/>
                    </a:lnTo>
                    <a:lnTo>
                      <a:pt x="197" y="396"/>
                    </a:lnTo>
                    <a:lnTo>
                      <a:pt x="210" y="399"/>
                    </a:lnTo>
                    <a:lnTo>
                      <a:pt x="214" y="399"/>
                    </a:lnTo>
                    <a:lnTo>
                      <a:pt x="217" y="399"/>
                    </a:lnTo>
                    <a:lnTo>
                      <a:pt x="217" y="398"/>
                    </a:lnTo>
                    <a:lnTo>
                      <a:pt x="214" y="394"/>
                    </a:lnTo>
                    <a:lnTo>
                      <a:pt x="201" y="381"/>
                    </a:lnTo>
                    <a:lnTo>
                      <a:pt x="201" y="381"/>
                    </a:lnTo>
                    <a:lnTo>
                      <a:pt x="141" y="332"/>
                    </a:lnTo>
                    <a:lnTo>
                      <a:pt x="64" y="268"/>
                    </a:lnTo>
                    <a:lnTo>
                      <a:pt x="32" y="240"/>
                    </a:lnTo>
                    <a:lnTo>
                      <a:pt x="9" y="218"/>
                    </a:lnTo>
                    <a:lnTo>
                      <a:pt x="2" y="211"/>
                    </a:lnTo>
                    <a:lnTo>
                      <a:pt x="0" y="207"/>
                    </a:lnTo>
                    <a:lnTo>
                      <a:pt x="0" y="206"/>
                    </a:lnTo>
                    <a:lnTo>
                      <a:pt x="3" y="206"/>
                    </a:lnTo>
                    <a:lnTo>
                      <a:pt x="11" y="210"/>
                    </a:lnTo>
                    <a:lnTo>
                      <a:pt x="11" y="210"/>
                    </a:lnTo>
                    <a:lnTo>
                      <a:pt x="33" y="222"/>
                    </a:lnTo>
                    <a:lnTo>
                      <a:pt x="55" y="236"/>
                    </a:lnTo>
                    <a:lnTo>
                      <a:pt x="75" y="249"/>
                    </a:lnTo>
                    <a:lnTo>
                      <a:pt x="94" y="261"/>
                    </a:lnTo>
                    <a:lnTo>
                      <a:pt x="105" y="266"/>
                    </a:lnTo>
                    <a:lnTo>
                      <a:pt x="115" y="270"/>
                    </a:lnTo>
                    <a:lnTo>
                      <a:pt x="124" y="271"/>
                    </a:lnTo>
                    <a:lnTo>
                      <a:pt x="134" y="272"/>
                    </a:lnTo>
                    <a:lnTo>
                      <a:pt x="143" y="271"/>
                    </a:lnTo>
                    <a:lnTo>
                      <a:pt x="153" y="267"/>
                    </a:lnTo>
                    <a:lnTo>
                      <a:pt x="162" y="261"/>
                    </a:lnTo>
                    <a:lnTo>
                      <a:pt x="172" y="255"/>
                    </a:lnTo>
                    <a:lnTo>
                      <a:pt x="172" y="255"/>
                    </a:lnTo>
                    <a:lnTo>
                      <a:pt x="182" y="245"/>
                    </a:lnTo>
                    <a:lnTo>
                      <a:pt x="188" y="236"/>
                    </a:lnTo>
                    <a:lnTo>
                      <a:pt x="194" y="226"/>
                    </a:lnTo>
                    <a:lnTo>
                      <a:pt x="197" y="218"/>
                    </a:lnTo>
                    <a:lnTo>
                      <a:pt x="198" y="208"/>
                    </a:lnTo>
                    <a:lnTo>
                      <a:pt x="199" y="199"/>
                    </a:lnTo>
                    <a:lnTo>
                      <a:pt x="198" y="191"/>
                    </a:lnTo>
                    <a:lnTo>
                      <a:pt x="197" y="181"/>
                    </a:lnTo>
                    <a:lnTo>
                      <a:pt x="192" y="173"/>
                    </a:lnTo>
                    <a:lnTo>
                      <a:pt x="188" y="165"/>
                    </a:lnTo>
                    <a:lnTo>
                      <a:pt x="177" y="148"/>
                    </a:lnTo>
                    <a:lnTo>
                      <a:pt x="165" y="133"/>
                    </a:lnTo>
                    <a:lnTo>
                      <a:pt x="150" y="121"/>
                    </a:lnTo>
                    <a:lnTo>
                      <a:pt x="150" y="121"/>
                    </a:lnTo>
                    <a:lnTo>
                      <a:pt x="138" y="110"/>
                    </a:lnTo>
                    <a:lnTo>
                      <a:pt x="131" y="103"/>
                    </a:lnTo>
                    <a:lnTo>
                      <a:pt x="131" y="102"/>
                    </a:lnTo>
                    <a:lnTo>
                      <a:pt x="131" y="101"/>
                    </a:lnTo>
                    <a:lnTo>
                      <a:pt x="132" y="99"/>
                    </a:lnTo>
                    <a:lnTo>
                      <a:pt x="135" y="99"/>
                    </a:lnTo>
                    <a:lnTo>
                      <a:pt x="143" y="101"/>
                    </a:lnTo>
                    <a:lnTo>
                      <a:pt x="156" y="103"/>
                    </a:lnTo>
                    <a:lnTo>
                      <a:pt x="188" y="116"/>
                    </a:lnTo>
                    <a:lnTo>
                      <a:pt x="188" y="116"/>
                    </a:lnTo>
                    <a:lnTo>
                      <a:pt x="198" y="118"/>
                    </a:lnTo>
                    <a:lnTo>
                      <a:pt x="209" y="121"/>
                    </a:lnTo>
                    <a:lnTo>
                      <a:pt x="231" y="124"/>
                    </a:lnTo>
                    <a:lnTo>
                      <a:pt x="255" y="122"/>
                    </a:lnTo>
                    <a:lnTo>
                      <a:pt x="280" y="120"/>
                    </a:lnTo>
                    <a:lnTo>
                      <a:pt x="304" y="116"/>
                    </a:lnTo>
                    <a:lnTo>
                      <a:pt x="326" y="110"/>
                    </a:lnTo>
                    <a:lnTo>
                      <a:pt x="346" y="103"/>
                    </a:lnTo>
                    <a:lnTo>
                      <a:pt x="363" y="97"/>
                    </a:lnTo>
                    <a:lnTo>
                      <a:pt x="363" y="97"/>
                    </a:lnTo>
                    <a:lnTo>
                      <a:pt x="370" y="92"/>
                    </a:lnTo>
                    <a:lnTo>
                      <a:pt x="375" y="87"/>
                    </a:lnTo>
                    <a:lnTo>
                      <a:pt x="380" y="80"/>
                    </a:lnTo>
                    <a:lnTo>
                      <a:pt x="385" y="72"/>
                    </a:lnTo>
                    <a:lnTo>
                      <a:pt x="390" y="53"/>
                    </a:lnTo>
                    <a:lnTo>
                      <a:pt x="395" y="34"/>
                    </a:lnTo>
                    <a:lnTo>
                      <a:pt x="400" y="18"/>
                    </a:lnTo>
                    <a:lnTo>
                      <a:pt x="402" y="5"/>
                    </a:lnTo>
                    <a:lnTo>
                      <a:pt x="404" y="3"/>
                    </a:lnTo>
                    <a:lnTo>
                      <a:pt x="406" y="0"/>
                    </a:lnTo>
                    <a:lnTo>
                      <a:pt x="408" y="1"/>
                    </a:lnTo>
                    <a:lnTo>
                      <a:pt x="410" y="5"/>
                    </a:lnTo>
                    <a:lnTo>
                      <a:pt x="410" y="5"/>
                    </a:lnTo>
                    <a:lnTo>
                      <a:pt x="415" y="15"/>
                    </a:lnTo>
                    <a:lnTo>
                      <a:pt x="419" y="24"/>
                    </a:lnTo>
                    <a:lnTo>
                      <a:pt x="424" y="42"/>
                    </a:lnTo>
                    <a:lnTo>
                      <a:pt x="428" y="52"/>
                    </a:lnTo>
                    <a:lnTo>
                      <a:pt x="435" y="60"/>
                    </a:lnTo>
                    <a:lnTo>
                      <a:pt x="443" y="67"/>
                    </a:lnTo>
                    <a:lnTo>
                      <a:pt x="454" y="73"/>
                    </a:lnTo>
                    <a:lnTo>
                      <a:pt x="454" y="73"/>
                    </a:lnTo>
                    <a:lnTo>
                      <a:pt x="468" y="79"/>
                    </a:lnTo>
                    <a:lnTo>
                      <a:pt x="483" y="84"/>
                    </a:lnTo>
                    <a:lnTo>
                      <a:pt x="517" y="94"/>
                    </a:lnTo>
                    <a:lnTo>
                      <a:pt x="549" y="101"/>
                    </a:lnTo>
                    <a:lnTo>
                      <a:pt x="563" y="102"/>
                    </a:lnTo>
                    <a:lnTo>
                      <a:pt x="577" y="103"/>
                    </a:lnTo>
                    <a:lnTo>
                      <a:pt x="577" y="103"/>
                    </a:lnTo>
                    <a:lnTo>
                      <a:pt x="593" y="102"/>
                    </a:lnTo>
                    <a:lnTo>
                      <a:pt x="600" y="101"/>
                    </a:lnTo>
                    <a:lnTo>
                      <a:pt x="604" y="98"/>
                    </a:lnTo>
                    <a:lnTo>
                      <a:pt x="609" y="94"/>
                    </a:lnTo>
                    <a:lnTo>
                      <a:pt x="613" y="88"/>
                    </a:lnTo>
                    <a:lnTo>
                      <a:pt x="627" y="69"/>
                    </a:lnTo>
                    <a:lnTo>
                      <a:pt x="627" y="69"/>
                    </a:lnTo>
                    <a:lnTo>
                      <a:pt x="633" y="62"/>
                    </a:lnTo>
                    <a:lnTo>
                      <a:pt x="634" y="62"/>
                    </a:lnTo>
                    <a:lnTo>
                      <a:pt x="634" y="64"/>
                    </a:lnTo>
                    <a:lnTo>
                      <a:pt x="631" y="79"/>
                    </a:lnTo>
                    <a:lnTo>
                      <a:pt x="630" y="88"/>
                    </a:lnTo>
                    <a:lnTo>
                      <a:pt x="630" y="92"/>
                    </a:lnTo>
                    <a:lnTo>
                      <a:pt x="631" y="95"/>
                    </a:lnTo>
                    <a:lnTo>
                      <a:pt x="633" y="98"/>
                    </a:lnTo>
                    <a:lnTo>
                      <a:pt x="635" y="99"/>
                    </a:lnTo>
                    <a:lnTo>
                      <a:pt x="641" y="99"/>
                    </a:lnTo>
                    <a:lnTo>
                      <a:pt x="646" y="97"/>
                    </a:lnTo>
                    <a:lnTo>
                      <a:pt x="646" y="97"/>
                    </a:lnTo>
                    <a:lnTo>
                      <a:pt x="663" y="91"/>
                    </a:lnTo>
                    <a:lnTo>
                      <a:pt x="679" y="86"/>
                    </a:lnTo>
                    <a:lnTo>
                      <a:pt x="716" y="76"/>
                    </a:lnTo>
                    <a:lnTo>
                      <a:pt x="752" y="69"/>
                    </a:lnTo>
                    <a:lnTo>
                      <a:pt x="782" y="65"/>
                    </a:lnTo>
                    <a:lnTo>
                      <a:pt x="782" y="65"/>
                    </a:lnTo>
                    <a:lnTo>
                      <a:pt x="763" y="72"/>
                    </a:lnTo>
                    <a:lnTo>
                      <a:pt x="742" y="80"/>
                    </a:lnTo>
                    <a:lnTo>
                      <a:pt x="718" y="90"/>
                    </a:lnTo>
                    <a:lnTo>
                      <a:pt x="690" y="102"/>
                    </a:lnTo>
                    <a:lnTo>
                      <a:pt x="657" y="118"/>
                    </a:lnTo>
                    <a:lnTo>
                      <a:pt x="616" y="143"/>
                    </a:lnTo>
                    <a:lnTo>
                      <a:pt x="567" y="176"/>
                    </a:lnTo>
                    <a:lnTo>
                      <a:pt x="509" y="218"/>
                    </a:lnTo>
                    <a:lnTo>
                      <a:pt x="509" y="218"/>
                    </a:lnTo>
                    <a:lnTo>
                      <a:pt x="484" y="237"/>
                    </a:lnTo>
                    <a:lnTo>
                      <a:pt x="461" y="256"/>
                    </a:lnTo>
                    <a:lnTo>
                      <a:pt x="419" y="291"/>
                    </a:lnTo>
                    <a:lnTo>
                      <a:pt x="382" y="323"/>
                    </a:lnTo>
                    <a:lnTo>
                      <a:pt x="365" y="336"/>
                    </a:lnTo>
                    <a:lnTo>
                      <a:pt x="349" y="349"/>
                    </a:lnTo>
                    <a:lnTo>
                      <a:pt x="349" y="349"/>
                    </a:lnTo>
                    <a:lnTo>
                      <a:pt x="325" y="365"/>
                    </a:lnTo>
                    <a:lnTo>
                      <a:pt x="301" y="380"/>
                    </a:lnTo>
                    <a:lnTo>
                      <a:pt x="259" y="405"/>
                    </a:lnTo>
                    <a:lnTo>
                      <a:pt x="239" y="417"/>
                    </a:lnTo>
                    <a:lnTo>
                      <a:pt x="220" y="430"/>
                    </a:lnTo>
                    <a:lnTo>
                      <a:pt x="199" y="445"/>
                    </a:lnTo>
                    <a:lnTo>
                      <a:pt x="180" y="462"/>
                    </a:lnTo>
                    <a:lnTo>
                      <a:pt x="180" y="46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0" name="Freeform 12"/>
              <p:cNvSpPr/>
              <p:nvPr/>
            </p:nvSpPr>
            <p:spPr bwMode="auto">
              <a:xfrm rot="1800000">
                <a:off x="1405169" y="2895940"/>
                <a:ext cx="28099" cy="77273"/>
              </a:xfrm>
              <a:custGeom>
                <a:avLst/>
                <a:gdLst/>
                <a:ahLst/>
                <a:cxnLst>
                  <a:cxn ang="0">
                    <a:pos x="12" y="133"/>
                  </a:cxn>
                  <a:cxn ang="0">
                    <a:pos x="12" y="133"/>
                  </a:cxn>
                  <a:cxn ang="0">
                    <a:pos x="19" y="126"/>
                  </a:cxn>
                  <a:cxn ang="0">
                    <a:pos x="19" y="126"/>
                  </a:cxn>
                  <a:cxn ang="0">
                    <a:pos x="24" y="113"/>
                  </a:cxn>
                  <a:cxn ang="0">
                    <a:pos x="30" y="100"/>
                  </a:cxn>
                  <a:cxn ang="0">
                    <a:pos x="35" y="84"/>
                  </a:cxn>
                  <a:cxn ang="0">
                    <a:pos x="38" y="67"/>
                  </a:cxn>
                  <a:cxn ang="0">
                    <a:pos x="45" y="33"/>
                  </a:cxn>
                  <a:cxn ang="0">
                    <a:pos x="47" y="2"/>
                  </a:cxn>
                  <a:cxn ang="0">
                    <a:pos x="47" y="2"/>
                  </a:cxn>
                  <a:cxn ang="0">
                    <a:pos x="41" y="0"/>
                  </a:cxn>
                  <a:cxn ang="0">
                    <a:pos x="34" y="0"/>
                  </a:cxn>
                  <a:cxn ang="0">
                    <a:pos x="30" y="3"/>
                  </a:cxn>
                  <a:cxn ang="0">
                    <a:pos x="24" y="6"/>
                  </a:cxn>
                  <a:cxn ang="0">
                    <a:pos x="20" y="9"/>
                  </a:cxn>
                  <a:cxn ang="0">
                    <a:pos x="17" y="14"/>
                  </a:cxn>
                  <a:cxn ang="0">
                    <a:pos x="12" y="24"/>
                  </a:cxn>
                  <a:cxn ang="0">
                    <a:pos x="8" y="34"/>
                  </a:cxn>
                  <a:cxn ang="0">
                    <a:pos x="5" y="45"/>
                  </a:cxn>
                  <a:cxn ang="0">
                    <a:pos x="2" y="55"/>
                  </a:cxn>
                  <a:cxn ang="0">
                    <a:pos x="1" y="62"/>
                  </a:cxn>
                  <a:cxn ang="0">
                    <a:pos x="1" y="62"/>
                  </a:cxn>
                  <a:cxn ang="0">
                    <a:pos x="0" y="67"/>
                  </a:cxn>
                  <a:cxn ang="0">
                    <a:pos x="0" y="74"/>
                  </a:cxn>
                  <a:cxn ang="0">
                    <a:pos x="1" y="92"/>
                  </a:cxn>
                  <a:cxn ang="0">
                    <a:pos x="7" y="113"/>
                  </a:cxn>
                  <a:cxn ang="0">
                    <a:pos x="12" y="133"/>
                  </a:cxn>
                  <a:cxn ang="0">
                    <a:pos x="12" y="133"/>
                  </a:cxn>
                </a:cxnLst>
                <a:rect l="0" t="0" r="r" b="b"/>
                <a:pathLst>
                  <a:path w="47" h="133">
                    <a:moveTo>
                      <a:pt x="12" y="133"/>
                    </a:moveTo>
                    <a:lnTo>
                      <a:pt x="12" y="133"/>
                    </a:lnTo>
                    <a:lnTo>
                      <a:pt x="19" y="126"/>
                    </a:lnTo>
                    <a:lnTo>
                      <a:pt x="19" y="126"/>
                    </a:lnTo>
                    <a:lnTo>
                      <a:pt x="24" y="113"/>
                    </a:lnTo>
                    <a:lnTo>
                      <a:pt x="30" y="100"/>
                    </a:lnTo>
                    <a:lnTo>
                      <a:pt x="35" y="84"/>
                    </a:lnTo>
                    <a:lnTo>
                      <a:pt x="38" y="67"/>
                    </a:lnTo>
                    <a:lnTo>
                      <a:pt x="45" y="33"/>
                    </a:lnTo>
                    <a:lnTo>
                      <a:pt x="47" y="2"/>
                    </a:lnTo>
                    <a:lnTo>
                      <a:pt x="47" y="2"/>
                    </a:lnTo>
                    <a:lnTo>
                      <a:pt x="41" y="0"/>
                    </a:lnTo>
                    <a:lnTo>
                      <a:pt x="34" y="0"/>
                    </a:lnTo>
                    <a:lnTo>
                      <a:pt x="30" y="3"/>
                    </a:lnTo>
                    <a:lnTo>
                      <a:pt x="24" y="6"/>
                    </a:lnTo>
                    <a:lnTo>
                      <a:pt x="20" y="9"/>
                    </a:lnTo>
                    <a:lnTo>
                      <a:pt x="17" y="14"/>
                    </a:lnTo>
                    <a:lnTo>
                      <a:pt x="12" y="24"/>
                    </a:lnTo>
                    <a:lnTo>
                      <a:pt x="8" y="34"/>
                    </a:lnTo>
                    <a:lnTo>
                      <a:pt x="5" y="45"/>
                    </a:lnTo>
                    <a:lnTo>
                      <a:pt x="2" y="55"/>
                    </a:lnTo>
                    <a:lnTo>
                      <a:pt x="1" y="62"/>
                    </a:lnTo>
                    <a:lnTo>
                      <a:pt x="1" y="62"/>
                    </a:lnTo>
                    <a:lnTo>
                      <a:pt x="0" y="67"/>
                    </a:lnTo>
                    <a:lnTo>
                      <a:pt x="0" y="74"/>
                    </a:lnTo>
                    <a:lnTo>
                      <a:pt x="1" y="92"/>
                    </a:lnTo>
                    <a:lnTo>
                      <a:pt x="7" y="113"/>
                    </a:lnTo>
                    <a:lnTo>
                      <a:pt x="12" y="133"/>
                    </a:lnTo>
                    <a:lnTo>
                      <a:pt x="12" y="13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1" name="Freeform 13"/>
              <p:cNvSpPr/>
              <p:nvPr/>
            </p:nvSpPr>
            <p:spPr bwMode="auto">
              <a:xfrm rot="1800000">
                <a:off x="1300390" y="2919061"/>
                <a:ext cx="43320" cy="70248"/>
              </a:xfrm>
              <a:custGeom>
                <a:avLst/>
                <a:gdLst/>
                <a:ahLst/>
                <a:cxnLst>
                  <a:cxn ang="0">
                    <a:pos x="1" y="120"/>
                  </a:cxn>
                  <a:cxn ang="0">
                    <a:pos x="1" y="120"/>
                  </a:cxn>
                  <a:cxn ang="0">
                    <a:pos x="9" y="117"/>
                  </a:cxn>
                  <a:cxn ang="0">
                    <a:pos x="9" y="117"/>
                  </a:cxn>
                  <a:cxn ang="0">
                    <a:pos x="16" y="111"/>
                  </a:cxn>
                  <a:cxn ang="0">
                    <a:pos x="23" y="107"/>
                  </a:cxn>
                  <a:cxn ang="0">
                    <a:pos x="35" y="95"/>
                  </a:cxn>
                  <a:cxn ang="0">
                    <a:pos x="45" y="81"/>
                  </a:cxn>
                  <a:cxn ang="0">
                    <a:pos x="54" y="66"/>
                  </a:cxn>
                  <a:cxn ang="0">
                    <a:pos x="61" y="51"/>
                  </a:cxn>
                  <a:cxn ang="0">
                    <a:pos x="67" y="39"/>
                  </a:cxn>
                  <a:cxn ang="0">
                    <a:pos x="72" y="19"/>
                  </a:cxn>
                  <a:cxn ang="0">
                    <a:pos x="72" y="19"/>
                  </a:cxn>
                  <a:cxn ang="0">
                    <a:pos x="64" y="10"/>
                  </a:cxn>
                  <a:cxn ang="0">
                    <a:pos x="54" y="1"/>
                  </a:cxn>
                  <a:cxn ang="0">
                    <a:pos x="54" y="1"/>
                  </a:cxn>
                  <a:cxn ang="0">
                    <a:pos x="52" y="0"/>
                  </a:cxn>
                  <a:cxn ang="0">
                    <a:pos x="49" y="0"/>
                  </a:cxn>
                  <a:cxn ang="0">
                    <a:pos x="46" y="1"/>
                  </a:cxn>
                  <a:cxn ang="0">
                    <a:pos x="43" y="2"/>
                  </a:cxn>
                  <a:cxn ang="0">
                    <a:pos x="37" y="9"/>
                  </a:cxn>
                  <a:cxn ang="0">
                    <a:pos x="30" y="19"/>
                  </a:cxn>
                  <a:cxn ang="0">
                    <a:pos x="18" y="38"/>
                  </a:cxn>
                  <a:cxn ang="0">
                    <a:pos x="8" y="54"/>
                  </a:cxn>
                  <a:cxn ang="0">
                    <a:pos x="8" y="54"/>
                  </a:cxn>
                  <a:cxn ang="0">
                    <a:pos x="5" y="60"/>
                  </a:cxn>
                  <a:cxn ang="0">
                    <a:pos x="4" y="66"/>
                  </a:cxn>
                  <a:cxn ang="0">
                    <a:pos x="1" y="83"/>
                  </a:cxn>
                  <a:cxn ang="0">
                    <a:pos x="0" y="102"/>
                  </a:cxn>
                  <a:cxn ang="0">
                    <a:pos x="1" y="120"/>
                  </a:cxn>
                  <a:cxn ang="0">
                    <a:pos x="1" y="120"/>
                  </a:cxn>
                </a:cxnLst>
                <a:rect l="0" t="0" r="r" b="b"/>
                <a:pathLst>
                  <a:path w="72" h="120">
                    <a:moveTo>
                      <a:pt x="1" y="120"/>
                    </a:moveTo>
                    <a:lnTo>
                      <a:pt x="1" y="120"/>
                    </a:lnTo>
                    <a:lnTo>
                      <a:pt x="9" y="117"/>
                    </a:lnTo>
                    <a:lnTo>
                      <a:pt x="9" y="117"/>
                    </a:lnTo>
                    <a:lnTo>
                      <a:pt x="16" y="111"/>
                    </a:lnTo>
                    <a:lnTo>
                      <a:pt x="23" y="107"/>
                    </a:lnTo>
                    <a:lnTo>
                      <a:pt x="35" y="95"/>
                    </a:lnTo>
                    <a:lnTo>
                      <a:pt x="45" y="81"/>
                    </a:lnTo>
                    <a:lnTo>
                      <a:pt x="54" y="66"/>
                    </a:lnTo>
                    <a:lnTo>
                      <a:pt x="61" y="51"/>
                    </a:lnTo>
                    <a:lnTo>
                      <a:pt x="67" y="39"/>
                    </a:lnTo>
                    <a:lnTo>
                      <a:pt x="72" y="19"/>
                    </a:lnTo>
                    <a:lnTo>
                      <a:pt x="72" y="19"/>
                    </a:lnTo>
                    <a:lnTo>
                      <a:pt x="64" y="10"/>
                    </a:lnTo>
                    <a:lnTo>
                      <a:pt x="54" y="1"/>
                    </a:lnTo>
                    <a:lnTo>
                      <a:pt x="54" y="1"/>
                    </a:lnTo>
                    <a:lnTo>
                      <a:pt x="52" y="0"/>
                    </a:lnTo>
                    <a:lnTo>
                      <a:pt x="49" y="0"/>
                    </a:lnTo>
                    <a:lnTo>
                      <a:pt x="46" y="1"/>
                    </a:lnTo>
                    <a:lnTo>
                      <a:pt x="43" y="2"/>
                    </a:lnTo>
                    <a:lnTo>
                      <a:pt x="37" y="9"/>
                    </a:lnTo>
                    <a:lnTo>
                      <a:pt x="30" y="19"/>
                    </a:lnTo>
                    <a:lnTo>
                      <a:pt x="18" y="38"/>
                    </a:lnTo>
                    <a:lnTo>
                      <a:pt x="8" y="54"/>
                    </a:lnTo>
                    <a:lnTo>
                      <a:pt x="8" y="54"/>
                    </a:lnTo>
                    <a:lnTo>
                      <a:pt x="5" y="60"/>
                    </a:lnTo>
                    <a:lnTo>
                      <a:pt x="4" y="66"/>
                    </a:lnTo>
                    <a:lnTo>
                      <a:pt x="1" y="83"/>
                    </a:lnTo>
                    <a:lnTo>
                      <a:pt x="0" y="102"/>
                    </a:lnTo>
                    <a:lnTo>
                      <a:pt x="1" y="120"/>
                    </a:lnTo>
                    <a:lnTo>
                      <a:pt x="1" y="12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2" name="Freeform 14"/>
              <p:cNvSpPr/>
              <p:nvPr/>
            </p:nvSpPr>
            <p:spPr bwMode="auto">
              <a:xfrm rot="1800000">
                <a:off x="708419" y="2405823"/>
                <a:ext cx="763365" cy="881616"/>
              </a:xfrm>
              <a:custGeom>
                <a:avLst/>
                <a:gdLst/>
                <a:ahLst/>
                <a:cxnLst>
                  <a:cxn ang="0">
                    <a:pos x="423" y="1374"/>
                  </a:cxn>
                  <a:cxn ang="0">
                    <a:pos x="543" y="1238"/>
                  </a:cxn>
                  <a:cxn ang="0">
                    <a:pos x="747" y="1005"/>
                  </a:cxn>
                  <a:cxn ang="0">
                    <a:pos x="831" y="874"/>
                  </a:cxn>
                  <a:cxn ang="0">
                    <a:pos x="950" y="672"/>
                  </a:cxn>
                  <a:cxn ang="0">
                    <a:pos x="1028" y="591"/>
                  </a:cxn>
                  <a:cxn ang="0">
                    <a:pos x="1119" y="526"/>
                  </a:cxn>
                  <a:cxn ang="0">
                    <a:pos x="1168" y="482"/>
                  </a:cxn>
                  <a:cxn ang="0">
                    <a:pos x="1158" y="453"/>
                  </a:cxn>
                  <a:cxn ang="0">
                    <a:pos x="1120" y="416"/>
                  </a:cxn>
                  <a:cxn ang="0">
                    <a:pos x="1078" y="409"/>
                  </a:cxn>
                  <a:cxn ang="0">
                    <a:pos x="1021" y="438"/>
                  </a:cxn>
                  <a:cxn ang="0">
                    <a:pos x="910" y="521"/>
                  </a:cxn>
                  <a:cxn ang="0">
                    <a:pos x="834" y="555"/>
                  </a:cxn>
                  <a:cxn ang="0">
                    <a:pos x="781" y="547"/>
                  </a:cxn>
                  <a:cxn ang="0">
                    <a:pos x="735" y="507"/>
                  </a:cxn>
                  <a:cxn ang="0">
                    <a:pos x="680" y="502"/>
                  </a:cxn>
                  <a:cxn ang="0">
                    <a:pos x="673" y="484"/>
                  </a:cxn>
                  <a:cxn ang="0">
                    <a:pos x="702" y="432"/>
                  </a:cxn>
                  <a:cxn ang="0">
                    <a:pos x="679" y="392"/>
                  </a:cxn>
                  <a:cxn ang="0">
                    <a:pos x="597" y="273"/>
                  </a:cxn>
                  <a:cxn ang="0">
                    <a:pos x="590" y="239"/>
                  </a:cxn>
                  <a:cxn ang="0">
                    <a:pos x="612" y="238"/>
                  </a:cxn>
                  <a:cxn ang="0">
                    <a:pos x="709" y="281"/>
                  </a:cxn>
                  <a:cxn ang="0">
                    <a:pos x="737" y="269"/>
                  </a:cxn>
                  <a:cxn ang="0">
                    <a:pos x="746" y="234"/>
                  </a:cxn>
                  <a:cxn ang="0">
                    <a:pos x="729" y="152"/>
                  </a:cxn>
                  <a:cxn ang="0">
                    <a:pos x="754" y="144"/>
                  </a:cxn>
                  <a:cxn ang="0">
                    <a:pos x="842" y="163"/>
                  </a:cxn>
                  <a:cxn ang="0">
                    <a:pos x="917" y="144"/>
                  </a:cxn>
                  <a:cxn ang="0">
                    <a:pos x="988" y="84"/>
                  </a:cxn>
                  <a:cxn ang="0">
                    <a:pos x="1029" y="52"/>
                  </a:cxn>
                  <a:cxn ang="0">
                    <a:pos x="1060" y="73"/>
                  </a:cxn>
                  <a:cxn ang="0">
                    <a:pos x="1146" y="120"/>
                  </a:cxn>
                  <a:cxn ang="0">
                    <a:pos x="1201" y="115"/>
                  </a:cxn>
                  <a:cxn ang="0">
                    <a:pos x="1232" y="107"/>
                  </a:cxn>
                  <a:cxn ang="0">
                    <a:pos x="1278" y="131"/>
                  </a:cxn>
                  <a:cxn ang="0">
                    <a:pos x="1299" y="129"/>
                  </a:cxn>
                  <a:cxn ang="0">
                    <a:pos x="1291" y="108"/>
                  </a:cxn>
                  <a:cxn ang="0">
                    <a:pos x="1165" y="43"/>
                  </a:cxn>
                  <a:cxn ang="0">
                    <a:pos x="1101" y="11"/>
                  </a:cxn>
                  <a:cxn ang="0">
                    <a:pos x="1018" y="0"/>
                  </a:cxn>
                  <a:cxn ang="0">
                    <a:pos x="894" y="22"/>
                  </a:cxn>
                  <a:cxn ang="0">
                    <a:pos x="631" y="97"/>
                  </a:cxn>
                  <a:cxn ang="0">
                    <a:pos x="513" y="152"/>
                  </a:cxn>
                  <a:cxn ang="0">
                    <a:pos x="492" y="183"/>
                  </a:cxn>
                  <a:cxn ang="0">
                    <a:pos x="491" y="257"/>
                  </a:cxn>
                  <a:cxn ang="0">
                    <a:pos x="446" y="490"/>
                  </a:cxn>
                  <a:cxn ang="0">
                    <a:pos x="378" y="732"/>
                  </a:cxn>
                  <a:cxn ang="0">
                    <a:pos x="333" y="879"/>
                  </a:cxn>
                  <a:cxn ang="0">
                    <a:pos x="115" y="1254"/>
                  </a:cxn>
                </a:cxnLst>
                <a:rect l="0" t="0" r="r" b="b"/>
                <a:pathLst>
                  <a:path w="1304" h="1506">
                    <a:moveTo>
                      <a:pt x="303" y="1506"/>
                    </a:moveTo>
                    <a:lnTo>
                      <a:pt x="303" y="1506"/>
                    </a:lnTo>
                    <a:lnTo>
                      <a:pt x="345" y="1461"/>
                    </a:lnTo>
                    <a:lnTo>
                      <a:pt x="386" y="1418"/>
                    </a:lnTo>
                    <a:lnTo>
                      <a:pt x="423" y="1374"/>
                    </a:lnTo>
                    <a:lnTo>
                      <a:pt x="458" y="1332"/>
                    </a:lnTo>
                    <a:lnTo>
                      <a:pt x="458" y="1332"/>
                    </a:lnTo>
                    <a:lnTo>
                      <a:pt x="476" y="1310"/>
                    </a:lnTo>
                    <a:lnTo>
                      <a:pt x="496" y="1287"/>
                    </a:lnTo>
                    <a:lnTo>
                      <a:pt x="543" y="1238"/>
                    </a:lnTo>
                    <a:lnTo>
                      <a:pt x="592" y="1185"/>
                    </a:lnTo>
                    <a:lnTo>
                      <a:pt x="645" y="1127"/>
                    </a:lnTo>
                    <a:lnTo>
                      <a:pt x="698" y="1067"/>
                    </a:lnTo>
                    <a:lnTo>
                      <a:pt x="722" y="1036"/>
                    </a:lnTo>
                    <a:lnTo>
                      <a:pt x="747" y="1005"/>
                    </a:lnTo>
                    <a:lnTo>
                      <a:pt x="771" y="972"/>
                    </a:lnTo>
                    <a:lnTo>
                      <a:pt x="793" y="939"/>
                    </a:lnTo>
                    <a:lnTo>
                      <a:pt x="814" y="907"/>
                    </a:lnTo>
                    <a:lnTo>
                      <a:pt x="831" y="874"/>
                    </a:lnTo>
                    <a:lnTo>
                      <a:pt x="831" y="874"/>
                    </a:lnTo>
                    <a:lnTo>
                      <a:pt x="863" y="813"/>
                    </a:lnTo>
                    <a:lnTo>
                      <a:pt x="893" y="758"/>
                    </a:lnTo>
                    <a:lnTo>
                      <a:pt x="921" y="712"/>
                    </a:lnTo>
                    <a:lnTo>
                      <a:pt x="936" y="691"/>
                    </a:lnTo>
                    <a:lnTo>
                      <a:pt x="950" y="672"/>
                    </a:lnTo>
                    <a:lnTo>
                      <a:pt x="965" y="653"/>
                    </a:lnTo>
                    <a:lnTo>
                      <a:pt x="979" y="637"/>
                    </a:lnTo>
                    <a:lnTo>
                      <a:pt x="995" y="621"/>
                    </a:lnTo>
                    <a:lnTo>
                      <a:pt x="1010" y="606"/>
                    </a:lnTo>
                    <a:lnTo>
                      <a:pt x="1028" y="591"/>
                    </a:lnTo>
                    <a:lnTo>
                      <a:pt x="1045" y="577"/>
                    </a:lnTo>
                    <a:lnTo>
                      <a:pt x="1064" y="563"/>
                    </a:lnTo>
                    <a:lnTo>
                      <a:pt x="1083" y="550"/>
                    </a:lnTo>
                    <a:lnTo>
                      <a:pt x="1083" y="550"/>
                    </a:lnTo>
                    <a:lnTo>
                      <a:pt x="1119" y="526"/>
                    </a:lnTo>
                    <a:lnTo>
                      <a:pt x="1145" y="509"/>
                    </a:lnTo>
                    <a:lnTo>
                      <a:pt x="1153" y="501"/>
                    </a:lnTo>
                    <a:lnTo>
                      <a:pt x="1160" y="494"/>
                    </a:lnTo>
                    <a:lnTo>
                      <a:pt x="1165" y="487"/>
                    </a:lnTo>
                    <a:lnTo>
                      <a:pt x="1168" y="482"/>
                    </a:lnTo>
                    <a:lnTo>
                      <a:pt x="1169" y="477"/>
                    </a:lnTo>
                    <a:lnTo>
                      <a:pt x="1169" y="472"/>
                    </a:lnTo>
                    <a:lnTo>
                      <a:pt x="1168" y="468"/>
                    </a:lnTo>
                    <a:lnTo>
                      <a:pt x="1167" y="462"/>
                    </a:lnTo>
                    <a:lnTo>
                      <a:pt x="1158" y="453"/>
                    </a:lnTo>
                    <a:lnTo>
                      <a:pt x="1149" y="443"/>
                    </a:lnTo>
                    <a:lnTo>
                      <a:pt x="1149" y="443"/>
                    </a:lnTo>
                    <a:lnTo>
                      <a:pt x="1138" y="431"/>
                    </a:lnTo>
                    <a:lnTo>
                      <a:pt x="1126" y="422"/>
                    </a:lnTo>
                    <a:lnTo>
                      <a:pt x="1120" y="416"/>
                    </a:lnTo>
                    <a:lnTo>
                      <a:pt x="1112" y="413"/>
                    </a:lnTo>
                    <a:lnTo>
                      <a:pt x="1105" y="411"/>
                    </a:lnTo>
                    <a:lnTo>
                      <a:pt x="1097" y="409"/>
                    </a:lnTo>
                    <a:lnTo>
                      <a:pt x="1088" y="408"/>
                    </a:lnTo>
                    <a:lnTo>
                      <a:pt x="1078" y="409"/>
                    </a:lnTo>
                    <a:lnTo>
                      <a:pt x="1069" y="411"/>
                    </a:lnTo>
                    <a:lnTo>
                      <a:pt x="1058" y="415"/>
                    </a:lnTo>
                    <a:lnTo>
                      <a:pt x="1045" y="420"/>
                    </a:lnTo>
                    <a:lnTo>
                      <a:pt x="1033" y="428"/>
                    </a:lnTo>
                    <a:lnTo>
                      <a:pt x="1021" y="438"/>
                    </a:lnTo>
                    <a:lnTo>
                      <a:pt x="1007" y="450"/>
                    </a:lnTo>
                    <a:lnTo>
                      <a:pt x="1007" y="450"/>
                    </a:lnTo>
                    <a:lnTo>
                      <a:pt x="976" y="476"/>
                    </a:lnTo>
                    <a:lnTo>
                      <a:pt x="945" y="499"/>
                    </a:lnTo>
                    <a:lnTo>
                      <a:pt x="910" y="521"/>
                    </a:lnTo>
                    <a:lnTo>
                      <a:pt x="894" y="531"/>
                    </a:lnTo>
                    <a:lnTo>
                      <a:pt x="879" y="539"/>
                    </a:lnTo>
                    <a:lnTo>
                      <a:pt x="863" y="546"/>
                    </a:lnTo>
                    <a:lnTo>
                      <a:pt x="848" y="551"/>
                    </a:lnTo>
                    <a:lnTo>
                      <a:pt x="834" y="555"/>
                    </a:lnTo>
                    <a:lnTo>
                      <a:pt x="821" y="558"/>
                    </a:lnTo>
                    <a:lnTo>
                      <a:pt x="808" y="558"/>
                    </a:lnTo>
                    <a:lnTo>
                      <a:pt x="797" y="556"/>
                    </a:lnTo>
                    <a:lnTo>
                      <a:pt x="789" y="554"/>
                    </a:lnTo>
                    <a:lnTo>
                      <a:pt x="781" y="547"/>
                    </a:lnTo>
                    <a:lnTo>
                      <a:pt x="781" y="547"/>
                    </a:lnTo>
                    <a:lnTo>
                      <a:pt x="759" y="525"/>
                    </a:lnTo>
                    <a:lnTo>
                      <a:pt x="752" y="517"/>
                    </a:lnTo>
                    <a:lnTo>
                      <a:pt x="744" y="512"/>
                    </a:lnTo>
                    <a:lnTo>
                      <a:pt x="735" y="507"/>
                    </a:lnTo>
                    <a:lnTo>
                      <a:pt x="724" y="505"/>
                    </a:lnTo>
                    <a:lnTo>
                      <a:pt x="709" y="503"/>
                    </a:lnTo>
                    <a:lnTo>
                      <a:pt x="690" y="503"/>
                    </a:lnTo>
                    <a:lnTo>
                      <a:pt x="690" y="503"/>
                    </a:lnTo>
                    <a:lnTo>
                      <a:pt x="680" y="502"/>
                    </a:lnTo>
                    <a:lnTo>
                      <a:pt x="673" y="501"/>
                    </a:lnTo>
                    <a:lnTo>
                      <a:pt x="669" y="498"/>
                    </a:lnTo>
                    <a:lnTo>
                      <a:pt x="669" y="494"/>
                    </a:lnTo>
                    <a:lnTo>
                      <a:pt x="671" y="490"/>
                    </a:lnTo>
                    <a:lnTo>
                      <a:pt x="673" y="484"/>
                    </a:lnTo>
                    <a:lnTo>
                      <a:pt x="682" y="471"/>
                    </a:lnTo>
                    <a:lnTo>
                      <a:pt x="691" y="456"/>
                    </a:lnTo>
                    <a:lnTo>
                      <a:pt x="697" y="449"/>
                    </a:lnTo>
                    <a:lnTo>
                      <a:pt x="699" y="441"/>
                    </a:lnTo>
                    <a:lnTo>
                      <a:pt x="702" y="432"/>
                    </a:lnTo>
                    <a:lnTo>
                      <a:pt x="702" y="424"/>
                    </a:lnTo>
                    <a:lnTo>
                      <a:pt x="699" y="417"/>
                    </a:lnTo>
                    <a:lnTo>
                      <a:pt x="695" y="411"/>
                    </a:lnTo>
                    <a:lnTo>
                      <a:pt x="695" y="411"/>
                    </a:lnTo>
                    <a:lnTo>
                      <a:pt x="679" y="392"/>
                    </a:lnTo>
                    <a:lnTo>
                      <a:pt x="658" y="364"/>
                    </a:lnTo>
                    <a:lnTo>
                      <a:pt x="635" y="333"/>
                    </a:lnTo>
                    <a:lnTo>
                      <a:pt x="613" y="302"/>
                    </a:lnTo>
                    <a:lnTo>
                      <a:pt x="604" y="287"/>
                    </a:lnTo>
                    <a:lnTo>
                      <a:pt x="597" y="273"/>
                    </a:lnTo>
                    <a:lnTo>
                      <a:pt x="592" y="261"/>
                    </a:lnTo>
                    <a:lnTo>
                      <a:pt x="589" y="250"/>
                    </a:lnTo>
                    <a:lnTo>
                      <a:pt x="589" y="246"/>
                    </a:lnTo>
                    <a:lnTo>
                      <a:pt x="589" y="242"/>
                    </a:lnTo>
                    <a:lnTo>
                      <a:pt x="590" y="239"/>
                    </a:lnTo>
                    <a:lnTo>
                      <a:pt x="593" y="238"/>
                    </a:lnTo>
                    <a:lnTo>
                      <a:pt x="596" y="236"/>
                    </a:lnTo>
                    <a:lnTo>
                      <a:pt x="600" y="236"/>
                    </a:lnTo>
                    <a:lnTo>
                      <a:pt x="612" y="238"/>
                    </a:lnTo>
                    <a:lnTo>
                      <a:pt x="612" y="238"/>
                    </a:lnTo>
                    <a:lnTo>
                      <a:pt x="637" y="247"/>
                    </a:lnTo>
                    <a:lnTo>
                      <a:pt x="658" y="257"/>
                    </a:lnTo>
                    <a:lnTo>
                      <a:pt x="690" y="274"/>
                    </a:lnTo>
                    <a:lnTo>
                      <a:pt x="703" y="280"/>
                    </a:lnTo>
                    <a:lnTo>
                      <a:pt x="709" y="281"/>
                    </a:lnTo>
                    <a:lnTo>
                      <a:pt x="714" y="281"/>
                    </a:lnTo>
                    <a:lnTo>
                      <a:pt x="720" y="280"/>
                    </a:lnTo>
                    <a:lnTo>
                      <a:pt x="727" y="278"/>
                    </a:lnTo>
                    <a:lnTo>
                      <a:pt x="732" y="274"/>
                    </a:lnTo>
                    <a:lnTo>
                      <a:pt x="737" y="269"/>
                    </a:lnTo>
                    <a:lnTo>
                      <a:pt x="737" y="269"/>
                    </a:lnTo>
                    <a:lnTo>
                      <a:pt x="743" y="262"/>
                    </a:lnTo>
                    <a:lnTo>
                      <a:pt x="746" y="254"/>
                    </a:lnTo>
                    <a:lnTo>
                      <a:pt x="747" y="244"/>
                    </a:lnTo>
                    <a:lnTo>
                      <a:pt x="746" y="234"/>
                    </a:lnTo>
                    <a:lnTo>
                      <a:pt x="740" y="210"/>
                    </a:lnTo>
                    <a:lnTo>
                      <a:pt x="735" y="189"/>
                    </a:lnTo>
                    <a:lnTo>
                      <a:pt x="729" y="167"/>
                    </a:lnTo>
                    <a:lnTo>
                      <a:pt x="728" y="159"/>
                    </a:lnTo>
                    <a:lnTo>
                      <a:pt x="729" y="152"/>
                    </a:lnTo>
                    <a:lnTo>
                      <a:pt x="732" y="146"/>
                    </a:lnTo>
                    <a:lnTo>
                      <a:pt x="733" y="144"/>
                    </a:lnTo>
                    <a:lnTo>
                      <a:pt x="736" y="142"/>
                    </a:lnTo>
                    <a:lnTo>
                      <a:pt x="744" y="141"/>
                    </a:lnTo>
                    <a:lnTo>
                      <a:pt x="754" y="144"/>
                    </a:lnTo>
                    <a:lnTo>
                      <a:pt x="754" y="144"/>
                    </a:lnTo>
                    <a:lnTo>
                      <a:pt x="795" y="154"/>
                    </a:lnTo>
                    <a:lnTo>
                      <a:pt x="811" y="159"/>
                    </a:lnTo>
                    <a:lnTo>
                      <a:pt x="826" y="161"/>
                    </a:lnTo>
                    <a:lnTo>
                      <a:pt x="842" y="163"/>
                    </a:lnTo>
                    <a:lnTo>
                      <a:pt x="859" y="160"/>
                    </a:lnTo>
                    <a:lnTo>
                      <a:pt x="879" y="156"/>
                    </a:lnTo>
                    <a:lnTo>
                      <a:pt x="905" y="149"/>
                    </a:lnTo>
                    <a:lnTo>
                      <a:pt x="905" y="149"/>
                    </a:lnTo>
                    <a:lnTo>
                      <a:pt x="917" y="144"/>
                    </a:lnTo>
                    <a:lnTo>
                      <a:pt x="931" y="138"/>
                    </a:lnTo>
                    <a:lnTo>
                      <a:pt x="942" y="130"/>
                    </a:lnTo>
                    <a:lnTo>
                      <a:pt x="953" y="122"/>
                    </a:lnTo>
                    <a:lnTo>
                      <a:pt x="972" y="103"/>
                    </a:lnTo>
                    <a:lnTo>
                      <a:pt x="988" y="84"/>
                    </a:lnTo>
                    <a:lnTo>
                      <a:pt x="1003" y="69"/>
                    </a:lnTo>
                    <a:lnTo>
                      <a:pt x="1010" y="62"/>
                    </a:lnTo>
                    <a:lnTo>
                      <a:pt x="1017" y="56"/>
                    </a:lnTo>
                    <a:lnTo>
                      <a:pt x="1022" y="54"/>
                    </a:lnTo>
                    <a:lnTo>
                      <a:pt x="1029" y="52"/>
                    </a:lnTo>
                    <a:lnTo>
                      <a:pt x="1034" y="52"/>
                    </a:lnTo>
                    <a:lnTo>
                      <a:pt x="1040" y="56"/>
                    </a:lnTo>
                    <a:lnTo>
                      <a:pt x="1040" y="56"/>
                    </a:lnTo>
                    <a:lnTo>
                      <a:pt x="1051" y="66"/>
                    </a:lnTo>
                    <a:lnTo>
                      <a:pt x="1060" y="73"/>
                    </a:lnTo>
                    <a:lnTo>
                      <a:pt x="1079" y="85"/>
                    </a:lnTo>
                    <a:lnTo>
                      <a:pt x="1103" y="96"/>
                    </a:lnTo>
                    <a:lnTo>
                      <a:pt x="1131" y="112"/>
                    </a:lnTo>
                    <a:lnTo>
                      <a:pt x="1131" y="112"/>
                    </a:lnTo>
                    <a:lnTo>
                      <a:pt x="1146" y="120"/>
                    </a:lnTo>
                    <a:lnTo>
                      <a:pt x="1160" y="124"/>
                    </a:lnTo>
                    <a:lnTo>
                      <a:pt x="1172" y="124"/>
                    </a:lnTo>
                    <a:lnTo>
                      <a:pt x="1182" y="123"/>
                    </a:lnTo>
                    <a:lnTo>
                      <a:pt x="1192" y="119"/>
                    </a:lnTo>
                    <a:lnTo>
                      <a:pt x="1201" y="115"/>
                    </a:lnTo>
                    <a:lnTo>
                      <a:pt x="1210" y="111"/>
                    </a:lnTo>
                    <a:lnTo>
                      <a:pt x="1221" y="108"/>
                    </a:lnTo>
                    <a:lnTo>
                      <a:pt x="1221" y="108"/>
                    </a:lnTo>
                    <a:lnTo>
                      <a:pt x="1227" y="107"/>
                    </a:lnTo>
                    <a:lnTo>
                      <a:pt x="1232" y="107"/>
                    </a:lnTo>
                    <a:lnTo>
                      <a:pt x="1242" y="110"/>
                    </a:lnTo>
                    <a:lnTo>
                      <a:pt x="1250" y="115"/>
                    </a:lnTo>
                    <a:lnTo>
                      <a:pt x="1259" y="122"/>
                    </a:lnTo>
                    <a:lnTo>
                      <a:pt x="1269" y="127"/>
                    </a:lnTo>
                    <a:lnTo>
                      <a:pt x="1278" y="131"/>
                    </a:lnTo>
                    <a:lnTo>
                      <a:pt x="1282" y="133"/>
                    </a:lnTo>
                    <a:lnTo>
                      <a:pt x="1288" y="133"/>
                    </a:lnTo>
                    <a:lnTo>
                      <a:pt x="1293" y="131"/>
                    </a:lnTo>
                    <a:lnTo>
                      <a:pt x="1299" y="129"/>
                    </a:lnTo>
                    <a:lnTo>
                      <a:pt x="1299" y="129"/>
                    </a:lnTo>
                    <a:lnTo>
                      <a:pt x="1303" y="126"/>
                    </a:lnTo>
                    <a:lnTo>
                      <a:pt x="1304" y="122"/>
                    </a:lnTo>
                    <a:lnTo>
                      <a:pt x="1301" y="118"/>
                    </a:lnTo>
                    <a:lnTo>
                      <a:pt x="1297" y="114"/>
                    </a:lnTo>
                    <a:lnTo>
                      <a:pt x="1291" y="108"/>
                    </a:lnTo>
                    <a:lnTo>
                      <a:pt x="1282" y="103"/>
                    </a:lnTo>
                    <a:lnTo>
                      <a:pt x="1261" y="90"/>
                    </a:lnTo>
                    <a:lnTo>
                      <a:pt x="1210" y="66"/>
                    </a:lnTo>
                    <a:lnTo>
                      <a:pt x="1186" y="54"/>
                    </a:lnTo>
                    <a:lnTo>
                      <a:pt x="1165" y="43"/>
                    </a:lnTo>
                    <a:lnTo>
                      <a:pt x="1165" y="43"/>
                    </a:lnTo>
                    <a:lnTo>
                      <a:pt x="1148" y="30"/>
                    </a:lnTo>
                    <a:lnTo>
                      <a:pt x="1126" y="20"/>
                    </a:lnTo>
                    <a:lnTo>
                      <a:pt x="1115" y="15"/>
                    </a:lnTo>
                    <a:lnTo>
                      <a:pt x="1101" y="11"/>
                    </a:lnTo>
                    <a:lnTo>
                      <a:pt x="1088" y="7"/>
                    </a:lnTo>
                    <a:lnTo>
                      <a:pt x="1073" y="5"/>
                    </a:lnTo>
                    <a:lnTo>
                      <a:pt x="1056" y="2"/>
                    </a:lnTo>
                    <a:lnTo>
                      <a:pt x="1037" y="0"/>
                    </a:lnTo>
                    <a:lnTo>
                      <a:pt x="1018" y="0"/>
                    </a:lnTo>
                    <a:lnTo>
                      <a:pt x="998" y="2"/>
                    </a:lnTo>
                    <a:lnTo>
                      <a:pt x="974" y="5"/>
                    </a:lnTo>
                    <a:lnTo>
                      <a:pt x="950" y="9"/>
                    </a:lnTo>
                    <a:lnTo>
                      <a:pt x="923" y="15"/>
                    </a:lnTo>
                    <a:lnTo>
                      <a:pt x="894" y="22"/>
                    </a:lnTo>
                    <a:lnTo>
                      <a:pt x="894" y="22"/>
                    </a:lnTo>
                    <a:lnTo>
                      <a:pt x="830" y="40"/>
                    </a:lnTo>
                    <a:lnTo>
                      <a:pt x="763" y="58"/>
                    </a:lnTo>
                    <a:lnTo>
                      <a:pt x="695" y="77"/>
                    </a:lnTo>
                    <a:lnTo>
                      <a:pt x="631" y="97"/>
                    </a:lnTo>
                    <a:lnTo>
                      <a:pt x="601" y="107"/>
                    </a:lnTo>
                    <a:lnTo>
                      <a:pt x="574" y="118"/>
                    </a:lnTo>
                    <a:lnTo>
                      <a:pt x="551" y="129"/>
                    </a:lnTo>
                    <a:lnTo>
                      <a:pt x="529" y="139"/>
                    </a:lnTo>
                    <a:lnTo>
                      <a:pt x="513" y="152"/>
                    </a:lnTo>
                    <a:lnTo>
                      <a:pt x="506" y="157"/>
                    </a:lnTo>
                    <a:lnTo>
                      <a:pt x="500" y="164"/>
                    </a:lnTo>
                    <a:lnTo>
                      <a:pt x="496" y="169"/>
                    </a:lnTo>
                    <a:lnTo>
                      <a:pt x="494" y="176"/>
                    </a:lnTo>
                    <a:lnTo>
                      <a:pt x="492" y="183"/>
                    </a:lnTo>
                    <a:lnTo>
                      <a:pt x="492" y="190"/>
                    </a:lnTo>
                    <a:lnTo>
                      <a:pt x="492" y="190"/>
                    </a:lnTo>
                    <a:lnTo>
                      <a:pt x="494" y="204"/>
                    </a:lnTo>
                    <a:lnTo>
                      <a:pt x="494" y="220"/>
                    </a:lnTo>
                    <a:lnTo>
                      <a:pt x="491" y="257"/>
                    </a:lnTo>
                    <a:lnTo>
                      <a:pt x="487" y="299"/>
                    </a:lnTo>
                    <a:lnTo>
                      <a:pt x="480" y="344"/>
                    </a:lnTo>
                    <a:lnTo>
                      <a:pt x="470" y="392"/>
                    </a:lnTo>
                    <a:lnTo>
                      <a:pt x="459" y="441"/>
                    </a:lnTo>
                    <a:lnTo>
                      <a:pt x="446" y="490"/>
                    </a:lnTo>
                    <a:lnTo>
                      <a:pt x="431" y="537"/>
                    </a:lnTo>
                    <a:lnTo>
                      <a:pt x="431" y="537"/>
                    </a:lnTo>
                    <a:lnTo>
                      <a:pt x="417" y="584"/>
                    </a:lnTo>
                    <a:lnTo>
                      <a:pt x="404" y="633"/>
                    </a:lnTo>
                    <a:lnTo>
                      <a:pt x="378" y="732"/>
                    </a:lnTo>
                    <a:lnTo>
                      <a:pt x="365" y="777"/>
                    </a:lnTo>
                    <a:lnTo>
                      <a:pt x="355" y="818"/>
                    </a:lnTo>
                    <a:lnTo>
                      <a:pt x="344" y="854"/>
                    </a:lnTo>
                    <a:lnTo>
                      <a:pt x="338" y="869"/>
                    </a:lnTo>
                    <a:lnTo>
                      <a:pt x="333" y="879"/>
                    </a:lnTo>
                    <a:lnTo>
                      <a:pt x="333" y="879"/>
                    </a:lnTo>
                    <a:lnTo>
                      <a:pt x="316" y="911"/>
                    </a:lnTo>
                    <a:lnTo>
                      <a:pt x="291" y="957"/>
                    </a:lnTo>
                    <a:lnTo>
                      <a:pt x="214" y="1087"/>
                    </a:lnTo>
                    <a:lnTo>
                      <a:pt x="115" y="1254"/>
                    </a:lnTo>
                    <a:lnTo>
                      <a:pt x="0" y="1442"/>
                    </a:lnTo>
                    <a:lnTo>
                      <a:pt x="21" y="1506"/>
                    </a:lnTo>
                    <a:lnTo>
                      <a:pt x="303" y="1506"/>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3" name="Freeform 15"/>
              <p:cNvSpPr/>
              <p:nvPr/>
            </p:nvSpPr>
            <p:spPr bwMode="auto">
              <a:xfrm rot="1800000">
                <a:off x="1418689" y="2711871"/>
                <a:ext cx="244699" cy="161571"/>
              </a:xfrm>
              <a:custGeom>
                <a:avLst/>
                <a:gdLst/>
                <a:ahLst/>
                <a:cxnLst>
                  <a:cxn ang="0">
                    <a:pos x="0" y="197"/>
                  </a:cxn>
                  <a:cxn ang="0">
                    <a:pos x="0" y="197"/>
                  </a:cxn>
                  <a:cxn ang="0">
                    <a:pos x="48" y="159"/>
                  </a:cxn>
                  <a:cxn ang="0">
                    <a:pos x="102" y="118"/>
                  </a:cxn>
                  <a:cxn ang="0">
                    <a:pos x="129" y="98"/>
                  </a:cxn>
                  <a:cxn ang="0">
                    <a:pos x="158" y="79"/>
                  </a:cxn>
                  <a:cxn ang="0">
                    <a:pos x="187" y="61"/>
                  </a:cxn>
                  <a:cxn ang="0">
                    <a:pos x="215" y="45"/>
                  </a:cxn>
                  <a:cxn ang="0">
                    <a:pos x="244" y="30"/>
                  </a:cxn>
                  <a:cxn ang="0">
                    <a:pos x="270" y="17"/>
                  </a:cxn>
                  <a:cxn ang="0">
                    <a:pos x="296" y="8"/>
                  </a:cxn>
                  <a:cxn ang="0">
                    <a:pos x="320" y="2"/>
                  </a:cxn>
                  <a:cxn ang="0">
                    <a:pos x="333" y="1"/>
                  </a:cxn>
                  <a:cxn ang="0">
                    <a:pos x="343" y="0"/>
                  </a:cxn>
                  <a:cxn ang="0">
                    <a:pos x="353" y="0"/>
                  </a:cxn>
                  <a:cxn ang="0">
                    <a:pos x="364" y="1"/>
                  </a:cxn>
                  <a:cxn ang="0">
                    <a:pos x="372" y="4"/>
                  </a:cxn>
                  <a:cxn ang="0">
                    <a:pos x="382" y="7"/>
                  </a:cxn>
                  <a:cxn ang="0">
                    <a:pos x="388" y="12"/>
                  </a:cxn>
                  <a:cxn ang="0">
                    <a:pos x="397" y="17"/>
                  </a:cxn>
                  <a:cxn ang="0">
                    <a:pos x="397" y="17"/>
                  </a:cxn>
                  <a:cxn ang="0">
                    <a:pos x="402" y="24"/>
                  </a:cxn>
                  <a:cxn ang="0">
                    <a:pos x="407" y="31"/>
                  </a:cxn>
                  <a:cxn ang="0">
                    <a:pos x="412" y="38"/>
                  </a:cxn>
                  <a:cxn ang="0">
                    <a:pos x="414" y="45"/>
                  </a:cxn>
                  <a:cxn ang="0">
                    <a:pos x="417" y="53"/>
                  </a:cxn>
                  <a:cxn ang="0">
                    <a:pos x="418" y="60"/>
                  </a:cxn>
                  <a:cxn ang="0">
                    <a:pos x="420" y="68"/>
                  </a:cxn>
                  <a:cxn ang="0">
                    <a:pos x="418" y="76"/>
                  </a:cxn>
                  <a:cxn ang="0">
                    <a:pos x="416" y="92"/>
                  </a:cxn>
                  <a:cxn ang="0">
                    <a:pos x="410" y="109"/>
                  </a:cxn>
                  <a:cxn ang="0">
                    <a:pos x="402" y="125"/>
                  </a:cxn>
                  <a:cxn ang="0">
                    <a:pos x="391" y="143"/>
                  </a:cxn>
                  <a:cxn ang="0">
                    <a:pos x="380" y="161"/>
                  </a:cxn>
                  <a:cxn ang="0">
                    <a:pos x="367" y="177"/>
                  </a:cxn>
                  <a:cxn ang="0">
                    <a:pos x="352" y="195"/>
                  </a:cxn>
                  <a:cxn ang="0">
                    <a:pos x="335" y="211"/>
                  </a:cxn>
                  <a:cxn ang="0">
                    <a:pos x="304" y="244"/>
                  </a:cxn>
                  <a:cxn ang="0">
                    <a:pos x="271" y="275"/>
                  </a:cxn>
                  <a:cxn ang="0">
                    <a:pos x="271" y="275"/>
                  </a:cxn>
                  <a:cxn ang="0">
                    <a:pos x="264" y="268"/>
                  </a:cxn>
                  <a:cxn ang="0">
                    <a:pos x="256" y="260"/>
                  </a:cxn>
                  <a:cxn ang="0">
                    <a:pos x="247" y="253"/>
                  </a:cxn>
                  <a:cxn ang="0">
                    <a:pos x="238" y="249"/>
                  </a:cxn>
                  <a:cxn ang="0">
                    <a:pos x="238" y="249"/>
                  </a:cxn>
                  <a:cxn ang="0">
                    <a:pos x="213" y="234"/>
                  </a:cxn>
                  <a:cxn ang="0">
                    <a:pos x="187" y="221"/>
                  </a:cxn>
                  <a:cxn ang="0">
                    <a:pos x="158" y="210"/>
                  </a:cxn>
                  <a:cxn ang="0">
                    <a:pos x="128" y="199"/>
                  </a:cxn>
                  <a:cxn ang="0">
                    <a:pos x="113" y="195"/>
                  </a:cxn>
                  <a:cxn ang="0">
                    <a:pos x="98" y="192"/>
                  </a:cxn>
                  <a:cxn ang="0">
                    <a:pos x="82" y="189"/>
                  </a:cxn>
                  <a:cxn ang="0">
                    <a:pos x="67" y="189"/>
                  </a:cxn>
                  <a:cxn ang="0">
                    <a:pos x="50" y="189"/>
                  </a:cxn>
                  <a:cxn ang="0">
                    <a:pos x="34" y="191"/>
                  </a:cxn>
                  <a:cxn ang="0">
                    <a:pos x="16" y="193"/>
                  </a:cxn>
                  <a:cxn ang="0">
                    <a:pos x="0" y="197"/>
                  </a:cxn>
                  <a:cxn ang="0">
                    <a:pos x="0" y="197"/>
                  </a:cxn>
                </a:cxnLst>
                <a:rect l="0" t="0" r="r" b="b"/>
                <a:pathLst>
                  <a:path w="420" h="275">
                    <a:moveTo>
                      <a:pt x="0" y="197"/>
                    </a:moveTo>
                    <a:lnTo>
                      <a:pt x="0" y="197"/>
                    </a:lnTo>
                    <a:lnTo>
                      <a:pt x="48" y="159"/>
                    </a:lnTo>
                    <a:lnTo>
                      <a:pt x="102" y="118"/>
                    </a:lnTo>
                    <a:lnTo>
                      <a:pt x="129" y="98"/>
                    </a:lnTo>
                    <a:lnTo>
                      <a:pt x="158" y="79"/>
                    </a:lnTo>
                    <a:lnTo>
                      <a:pt x="187" y="61"/>
                    </a:lnTo>
                    <a:lnTo>
                      <a:pt x="215" y="45"/>
                    </a:lnTo>
                    <a:lnTo>
                      <a:pt x="244" y="30"/>
                    </a:lnTo>
                    <a:lnTo>
                      <a:pt x="270" y="17"/>
                    </a:lnTo>
                    <a:lnTo>
                      <a:pt x="296" y="8"/>
                    </a:lnTo>
                    <a:lnTo>
                      <a:pt x="320" y="2"/>
                    </a:lnTo>
                    <a:lnTo>
                      <a:pt x="333" y="1"/>
                    </a:lnTo>
                    <a:lnTo>
                      <a:pt x="343" y="0"/>
                    </a:lnTo>
                    <a:lnTo>
                      <a:pt x="353" y="0"/>
                    </a:lnTo>
                    <a:lnTo>
                      <a:pt x="364" y="1"/>
                    </a:lnTo>
                    <a:lnTo>
                      <a:pt x="372" y="4"/>
                    </a:lnTo>
                    <a:lnTo>
                      <a:pt x="382" y="7"/>
                    </a:lnTo>
                    <a:lnTo>
                      <a:pt x="388" y="12"/>
                    </a:lnTo>
                    <a:lnTo>
                      <a:pt x="397" y="17"/>
                    </a:lnTo>
                    <a:lnTo>
                      <a:pt x="397" y="17"/>
                    </a:lnTo>
                    <a:lnTo>
                      <a:pt x="402" y="24"/>
                    </a:lnTo>
                    <a:lnTo>
                      <a:pt x="407" y="31"/>
                    </a:lnTo>
                    <a:lnTo>
                      <a:pt x="412" y="38"/>
                    </a:lnTo>
                    <a:lnTo>
                      <a:pt x="414" y="45"/>
                    </a:lnTo>
                    <a:lnTo>
                      <a:pt x="417" y="53"/>
                    </a:lnTo>
                    <a:lnTo>
                      <a:pt x="418" y="60"/>
                    </a:lnTo>
                    <a:lnTo>
                      <a:pt x="420" y="68"/>
                    </a:lnTo>
                    <a:lnTo>
                      <a:pt x="418" y="76"/>
                    </a:lnTo>
                    <a:lnTo>
                      <a:pt x="416" y="92"/>
                    </a:lnTo>
                    <a:lnTo>
                      <a:pt x="410" y="109"/>
                    </a:lnTo>
                    <a:lnTo>
                      <a:pt x="402" y="125"/>
                    </a:lnTo>
                    <a:lnTo>
                      <a:pt x="391" y="143"/>
                    </a:lnTo>
                    <a:lnTo>
                      <a:pt x="380" y="161"/>
                    </a:lnTo>
                    <a:lnTo>
                      <a:pt x="367" y="177"/>
                    </a:lnTo>
                    <a:lnTo>
                      <a:pt x="352" y="195"/>
                    </a:lnTo>
                    <a:lnTo>
                      <a:pt x="335" y="211"/>
                    </a:lnTo>
                    <a:lnTo>
                      <a:pt x="304" y="244"/>
                    </a:lnTo>
                    <a:lnTo>
                      <a:pt x="271" y="275"/>
                    </a:lnTo>
                    <a:lnTo>
                      <a:pt x="271" y="275"/>
                    </a:lnTo>
                    <a:lnTo>
                      <a:pt x="264" y="268"/>
                    </a:lnTo>
                    <a:lnTo>
                      <a:pt x="256" y="260"/>
                    </a:lnTo>
                    <a:lnTo>
                      <a:pt x="247" y="253"/>
                    </a:lnTo>
                    <a:lnTo>
                      <a:pt x="238" y="249"/>
                    </a:lnTo>
                    <a:lnTo>
                      <a:pt x="238" y="249"/>
                    </a:lnTo>
                    <a:lnTo>
                      <a:pt x="213" y="234"/>
                    </a:lnTo>
                    <a:lnTo>
                      <a:pt x="187" y="221"/>
                    </a:lnTo>
                    <a:lnTo>
                      <a:pt x="158" y="210"/>
                    </a:lnTo>
                    <a:lnTo>
                      <a:pt x="128" y="199"/>
                    </a:lnTo>
                    <a:lnTo>
                      <a:pt x="113" y="195"/>
                    </a:lnTo>
                    <a:lnTo>
                      <a:pt x="98" y="192"/>
                    </a:lnTo>
                    <a:lnTo>
                      <a:pt x="82" y="189"/>
                    </a:lnTo>
                    <a:lnTo>
                      <a:pt x="67" y="189"/>
                    </a:lnTo>
                    <a:lnTo>
                      <a:pt x="50" y="189"/>
                    </a:lnTo>
                    <a:lnTo>
                      <a:pt x="34" y="191"/>
                    </a:lnTo>
                    <a:lnTo>
                      <a:pt x="16" y="193"/>
                    </a:lnTo>
                    <a:lnTo>
                      <a:pt x="0" y="197"/>
                    </a:lnTo>
                    <a:lnTo>
                      <a:pt x="0" y="19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4" name="Freeform 16"/>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5" name="Freeform 17"/>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6" name="Freeform 18"/>
              <p:cNvSpPr/>
              <p:nvPr/>
            </p:nvSpPr>
            <p:spPr bwMode="auto">
              <a:xfrm rot="1800000">
                <a:off x="727012" y="2888206"/>
                <a:ext cx="243527" cy="162742"/>
              </a:xfrm>
              <a:custGeom>
                <a:avLst/>
                <a:gdLst/>
                <a:ahLst/>
                <a:cxnLst>
                  <a:cxn ang="0">
                    <a:pos x="416" y="164"/>
                  </a:cxn>
                  <a:cxn ang="0">
                    <a:pos x="402" y="173"/>
                  </a:cxn>
                  <a:cxn ang="0">
                    <a:pos x="383" y="177"/>
                  </a:cxn>
                  <a:cxn ang="0">
                    <a:pos x="359" y="176"/>
                  </a:cxn>
                  <a:cxn ang="0">
                    <a:pos x="303" y="164"/>
                  </a:cxn>
                  <a:cxn ang="0">
                    <a:pos x="239" y="140"/>
                  </a:cxn>
                  <a:cxn ang="0">
                    <a:pos x="176" y="109"/>
                  </a:cxn>
                  <a:cxn ang="0">
                    <a:pos x="119" y="76"/>
                  </a:cxn>
                  <a:cxn ang="0">
                    <a:pos x="78" y="46"/>
                  </a:cxn>
                  <a:cxn ang="0">
                    <a:pos x="60" y="27"/>
                  </a:cxn>
                  <a:cxn ang="0">
                    <a:pos x="56" y="19"/>
                  </a:cxn>
                  <a:cxn ang="0">
                    <a:pos x="58" y="15"/>
                  </a:cxn>
                  <a:cxn ang="0">
                    <a:pos x="60" y="4"/>
                  </a:cxn>
                  <a:cxn ang="0">
                    <a:pos x="56" y="0"/>
                  </a:cxn>
                  <a:cxn ang="0">
                    <a:pos x="45" y="3"/>
                  </a:cxn>
                  <a:cxn ang="0">
                    <a:pos x="33" y="12"/>
                  </a:cxn>
                  <a:cxn ang="0">
                    <a:pos x="19" y="29"/>
                  </a:cxn>
                  <a:cxn ang="0">
                    <a:pos x="7" y="52"/>
                  </a:cxn>
                  <a:cxn ang="0">
                    <a:pos x="0" y="83"/>
                  </a:cxn>
                  <a:cxn ang="0">
                    <a:pos x="2" y="121"/>
                  </a:cxn>
                  <a:cxn ang="0">
                    <a:pos x="3" y="132"/>
                  </a:cxn>
                  <a:cxn ang="0">
                    <a:pos x="14" y="154"/>
                  </a:cxn>
                  <a:cxn ang="0">
                    <a:pos x="29" y="176"/>
                  </a:cxn>
                  <a:cxn ang="0">
                    <a:pos x="51" y="196"/>
                  </a:cxn>
                  <a:cxn ang="0">
                    <a:pos x="78" y="217"/>
                  </a:cxn>
                  <a:cxn ang="0">
                    <a:pos x="108" y="236"/>
                  </a:cxn>
                  <a:cxn ang="0">
                    <a:pos x="141" y="251"/>
                  </a:cxn>
                  <a:cxn ang="0">
                    <a:pos x="176" y="264"/>
                  </a:cxn>
                  <a:cxn ang="0">
                    <a:pos x="212" y="274"/>
                  </a:cxn>
                  <a:cxn ang="0">
                    <a:pos x="247" y="278"/>
                  </a:cxn>
                  <a:cxn ang="0">
                    <a:pos x="281" y="278"/>
                  </a:cxn>
                  <a:cxn ang="0">
                    <a:pos x="315" y="273"/>
                  </a:cxn>
                  <a:cxn ang="0">
                    <a:pos x="345" y="262"/>
                  </a:cxn>
                  <a:cxn ang="0">
                    <a:pos x="371" y="243"/>
                  </a:cxn>
                  <a:cxn ang="0">
                    <a:pos x="394" y="217"/>
                  </a:cxn>
                  <a:cxn ang="0">
                    <a:pos x="411" y="184"/>
                  </a:cxn>
                  <a:cxn ang="0">
                    <a:pos x="416" y="164"/>
                  </a:cxn>
                </a:cxnLst>
                <a:rect l="0" t="0" r="r" b="b"/>
                <a:pathLst>
                  <a:path w="416" h="279">
                    <a:moveTo>
                      <a:pt x="416" y="164"/>
                    </a:moveTo>
                    <a:lnTo>
                      <a:pt x="416" y="164"/>
                    </a:lnTo>
                    <a:lnTo>
                      <a:pt x="409" y="169"/>
                    </a:lnTo>
                    <a:lnTo>
                      <a:pt x="402" y="173"/>
                    </a:lnTo>
                    <a:lnTo>
                      <a:pt x="393" y="176"/>
                    </a:lnTo>
                    <a:lnTo>
                      <a:pt x="383" y="177"/>
                    </a:lnTo>
                    <a:lnTo>
                      <a:pt x="371" y="177"/>
                    </a:lnTo>
                    <a:lnTo>
                      <a:pt x="359" y="176"/>
                    </a:lnTo>
                    <a:lnTo>
                      <a:pt x="333" y="172"/>
                    </a:lnTo>
                    <a:lnTo>
                      <a:pt x="303" y="164"/>
                    </a:lnTo>
                    <a:lnTo>
                      <a:pt x="272" y="153"/>
                    </a:lnTo>
                    <a:lnTo>
                      <a:pt x="239" y="140"/>
                    </a:lnTo>
                    <a:lnTo>
                      <a:pt x="208" y="125"/>
                    </a:lnTo>
                    <a:lnTo>
                      <a:pt x="176" y="109"/>
                    </a:lnTo>
                    <a:lnTo>
                      <a:pt x="146" y="93"/>
                    </a:lnTo>
                    <a:lnTo>
                      <a:pt x="119" y="76"/>
                    </a:lnTo>
                    <a:lnTo>
                      <a:pt x="96" y="61"/>
                    </a:lnTo>
                    <a:lnTo>
                      <a:pt x="78" y="46"/>
                    </a:lnTo>
                    <a:lnTo>
                      <a:pt x="64" y="34"/>
                    </a:lnTo>
                    <a:lnTo>
                      <a:pt x="60" y="27"/>
                    </a:lnTo>
                    <a:lnTo>
                      <a:pt x="58" y="23"/>
                    </a:lnTo>
                    <a:lnTo>
                      <a:pt x="56" y="19"/>
                    </a:lnTo>
                    <a:lnTo>
                      <a:pt x="58" y="15"/>
                    </a:lnTo>
                    <a:lnTo>
                      <a:pt x="58" y="15"/>
                    </a:lnTo>
                    <a:lnTo>
                      <a:pt x="60" y="8"/>
                    </a:lnTo>
                    <a:lnTo>
                      <a:pt x="60" y="4"/>
                    </a:lnTo>
                    <a:lnTo>
                      <a:pt x="59" y="1"/>
                    </a:lnTo>
                    <a:lnTo>
                      <a:pt x="56" y="0"/>
                    </a:lnTo>
                    <a:lnTo>
                      <a:pt x="51" y="0"/>
                    </a:lnTo>
                    <a:lnTo>
                      <a:pt x="45" y="3"/>
                    </a:lnTo>
                    <a:lnTo>
                      <a:pt x="40" y="7"/>
                    </a:lnTo>
                    <a:lnTo>
                      <a:pt x="33" y="12"/>
                    </a:lnTo>
                    <a:lnTo>
                      <a:pt x="26" y="19"/>
                    </a:lnTo>
                    <a:lnTo>
                      <a:pt x="19" y="29"/>
                    </a:lnTo>
                    <a:lnTo>
                      <a:pt x="13" y="40"/>
                    </a:lnTo>
                    <a:lnTo>
                      <a:pt x="7" y="52"/>
                    </a:lnTo>
                    <a:lnTo>
                      <a:pt x="3" y="67"/>
                    </a:lnTo>
                    <a:lnTo>
                      <a:pt x="0" y="83"/>
                    </a:lnTo>
                    <a:lnTo>
                      <a:pt x="0" y="101"/>
                    </a:lnTo>
                    <a:lnTo>
                      <a:pt x="2" y="121"/>
                    </a:lnTo>
                    <a:lnTo>
                      <a:pt x="2" y="121"/>
                    </a:lnTo>
                    <a:lnTo>
                      <a:pt x="3" y="132"/>
                    </a:lnTo>
                    <a:lnTo>
                      <a:pt x="7" y="143"/>
                    </a:lnTo>
                    <a:lnTo>
                      <a:pt x="14" y="154"/>
                    </a:lnTo>
                    <a:lnTo>
                      <a:pt x="21" y="165"/>
                    </a:lnTo>
                    <a:lnTo>
                      <a:pt x="29" y="176"/>
                    </a:lnTo>
                    <a:lnTo>
                      <a:pt x="40" y="187"/>
                    </a:lnTo>
                    <a:lnTo>
                      <a:pt x="51" y="196"/>
                    </a:lnTo>
                    <a:lnTo>
                      <a:pt x="64" y="207"/>
                    </a:lnTo>
                    <a:lnTo>
                      <a:pt x="78" y="217"/>
                    </a:lnTo>
                    <a:lnTo>
                      <a:pt x="93" y="226"/>
                    </a:lnTo>
                    <a:lnTo>
                      <a:pt x="108" y="236"/>
                    </a:lnTo>
                    <a:lnTo>
                      <a:pt x="124" y="244"/>
                    </a:lnTo>
                    <a:lnTo>
                      <a:pt x="141" y="251"/>
                    </a:lnTo>
                    <a:lnTo>
                      <a:pt x="158" y="258"/>
                    </a:lnTo>
                    <a:lnTo>
                      <a:pt x="176" y="264"/>
                    </a:lnTo>
                    <a:lnTo>
                      <a:pt x="194" y="270"/>
                    </a:lnTo>
                    <a:lnTo>
                      <a:pt x="212" y="274"/>
                    </a:lnTo>
                    <a:lnTo>
                      <a:pt x="229" y="277"/>
                    </a:lnTo>
                    <a:lnTo>
                      <a:pt x="247" y="278"/>
                    </a:lnTo>
                    <a:lnTo>
                      <a:pt x="265" y="279"/>
                    </a:lnTo>
                    <a:lnTo>
                      <a:pt x="281" y="278"/>
                    </a:lnTo>
                    <a:lnTo>
                      <a:pt x="299" y="277"/>
                    </a:lnTo>
                    <a:lnTo>
                      <a:pt x="315" y="273"/>
                    </a:lnTo>
                    <a:lnTo>
                      <a:pt x="330" y="269"/>
                    </a:lnTo>
                    <a:lnTo>
                      <a:pt x="345" y="262"/>
                    </a:lnTo>
                    <a:lnTo>
                      <a:pt x="359" y="254"/>
                    </a:lnTo>
                    <a:lnTo>
                      <a:pt x="371" y="243"/>
                    </a:lnTo>
                    <a:lnTo>
                      <a:pt x="383" y="232"/>
                    </a:lnTo>
                    <a:lnTo>
                      <a:pt x="394" y="217"/>
                    </a:lnTo>
                    <a:lnTo>
                      <a:pt x="402" y="202"/>
                    </a:lnTo>
                    <a:lnTo>
                      <a:pt x="411" y="184"/>
                    </a:lnTo>
                    <a:lnTo>
                      <a:pt x="416" y="164"/>
                    </a:lnTo>
                    <a:lnTo>
                      <a:pt x="416" y="164"/>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7" name="Freeform 19"/>
              <p:cNvSpPr/>
              <p:nvPr/>
            </p:nvSpPr>
            <p:spPr bwMode="auto">
              <a:xfrm rot="1800000">
                <a:off x="617512" y="2853263"/>
                <a:ext cx="362950" cy="222453"/>
              </a:xfrm>
              <a:custGeom>
                <a:avLst/>
                <a:gdLst/>
                <a:ahLst/>
                <a:cxnLst>
                  <a:cxn ang="0">
                    <a:pos x="593" y="358"/>
                  </a:cxn>
                  <a:cxn ang="0">
                    <a:pos x="593" y="358"/>
                  </a:cxn>
                  <a:cxn ang="0">
                    <a:pos x="597" y="357"/>
                  </a:cxn>
                  <a:cxn ang="0">
                    <a:pos x="600" y="354"/>
                  </a:cxn>
                  <a:cxn ang="0">
                    <a:pos x="607" y="345"/>
                  </a:cxn>
                  <a:cxn ang="0">
                    <a:pos x="611" y="334"/>
                  </a:cxn>
                  <a:cxn ang="0">
                    <a:pos x="615" y="323"/>
                  </a:cxn>
                  <a:cxn ang="0">
                    <a:pos x="620" y="303"/>
                  </a:cxn>
                  <a:cxn ang="0">
                    <a:pos x="622" y="293"/>
                  </a:cxn>
                  <a:cxn ang="0">
                    <a:pos x="622" y="293"/>
                  </a:cxn>
                  <a:cxn ang="0">
                    <a:pos x="605" y="281"/>
                  </a:cxn>
                  <a:cxn ang="0">
                    <a:pos x="585" y="266"/>
                  </a:cxn>
                  <a:cxn ang="0">
                    <a:pos x="556" y="248"/>
                  </a:cxn>
                  <a:cxn ang="0">
                    <a:pos x="525" y="229"/>
                  </a:cxn>
                  <a:cxn ang="0">
                    <a:pos x="447" y="187"/>
                  </a:cxn>
                  <a:cxn ang="0">
                    <a:pos x="360" y="142"/>
                  </a:cxn>
                  <a:cxn ang="0">
                    <a:pos x="266" y="98"/>
                  </a:cxn>
                  <a:cxn ang="0">
                    <a:pos x="175" y="59"/>
                  </a:cxn>
                  <a:cxn ang="0">
                    <a:pos x="131" y="40"/>
                  </a:cxn>
                  <a:cxn ang="0">
                    <a:pos x="90" y="25"/>
                  </a:cxn>
                  <a:cxn ang="0">
                    <a:pos x="53" y="11"/>
                  </a:cxn>
                  <a:cxn ang="0">
                    <a:pos x="19" y="0"/>
                  </a:cxn>
                  <a:cxn ang="0">
                    <a:pos x="19" y="0"/>
                  </a:cxn>
                  <a:cxn ang="0">
                    <a:pos x="14" y="8"/>
                  </a:cxn>
                  <a:cxn ang="0">
                    <a:pos x="10" y="18"/>
                  </a:cxn>
                  <a:cxn ang="0">
                    <a:pos x="4" y="31"/>
                  </a:cxn>
                  <a:cxn ang="0">
                    <a:pos x="2" y="49"/>
                  </a:cxn>
                  <a:cxn ang="0">
                    <a:pos x="0" y="59"/>
                  </a:cxn>
                  <a:cxn ang="0">
                    <a:pos x="0" y="70"/>
                  </a:cxn>
                  <a:cxn ang="0">
                    <a:pos x="2" y="80"/>
                  </a:cxn>
                  <a:cxn ang="0">
                    <a:pos x="3" y="93"/>
                  </a:cxn>
                  <a:cxn ang="0">
                    <a:pos x="7" y="106"/>
                  </a:cxn>
                  <a:cxn ang="0">
                    <a:pos x="11" y="120"/>
                  </a:cxn>
                  <a:cxn ang="0">
                    <a:pos x="11" y="120"/>
                  </a:cxn>
                  <a:cxn ang="0">
                    <a:pos x="15" y="128"/>
                  </a:cxn>
                  <a:cxn ang="0">
                    <a:pos x="21" y="138"/>
                  </a:cxn>
                  <a:cxn ang="0">
                    <a:pos x="29" y="147"/>
                  </a:cxn>
                  <a:cxn ang="0">
                    <a:pos x="40" y="157"/>
                  </a:cxn>
                  <a:cxn ang="0">
                    <a:pos x="64" y="180"/>
                  </a:cxn>
                  <a:cxn ang="0">
                    <a:pos x="97" y="204"/>
                  </a:cxn>
                  <a:cxn ang="0">
                    <a:pos x="134" y="229"/>
                  </a:cxn>
                  <a:cxn ang="0">
                    <a:pos x="176" y="255"/>
                  </a:cxn>
                  <a:cxn ang="0">
                    <a:pos x="220" y="281"/>
                  </a:cxn>
                  <a:cxn ang="0">
                    <a:pos x="267" y="304"/>
                  </a:cxn>
                  <a:cxn ang="0">
                    <a:pos x="315" y="327"/>
                  </a:cxn>
                  <a:cxn ang="0">
                    <a:pos x="363" y="346"/>
                  </a:cxn>
                  <a:cxn ang="0">
                    <a:pos x="386" y="354"/>
                  </a:cxn>
                  <a:cxn ang="0">
                    <a:pos x="409" y="361"/>
                  </a:cxn>
                  <a:cxn ang="0">
                    <a:pos x="432" y="368"/>
                  </a:cxn>
                  <a:cxn ang="0">
                    <a:pos x="454" y="372"/>
                  </a:cxn>
                  <a:cxn ang="0">
                    <a:pos x="476" y="376"/>
                  </a:cxn>
                  <a:cxn ang="0">
                    <a:pos x="496" y="379"/>
                  </a:cxn>
                  <a:cxn ang="0">
                    <a:pos x="515" y="380"/>
                  </a:cxn>
                  <a:cxn ang="0">
                    <a:pos x="534" y="379"/>
                  </a:cxn>
                  <a:cxn ang="0">
                    <a:pos x="551" y="378"/>
                  </a:cxn>
                  <a:cxn ang="0">
                    <a:pos x="567" y="373"/>
                  </a:cxn>
                  <a:cxn ang="0">
                    <a:pos x="581" y="367"/>
                  </a:cxn>
                  <a:cxn ang="0">
                    <a:pos x="593" y="358"/>
                  </a:cxn>
                  <a:cxn ang="0">
                    <a:pos x="593" y="358"/>
                  </a:cxn>
                </a:cxnLst>
                <a:rect l="0" t="0" r="r" b="b"/>
                <a:pathLst>
                  <a:path w="622" h="380">
                    <a:moveTo>
                      <a:pt x="593" y="358"/>
                    </a:moveTo>
                    <a:lnTo>
                      <a:pt x="593" y="358"/>
                    </a:lnTo>
                    <a:lnTo>
                      <a:pt x="597" y="357"/>
                    </a:lnTo>
                    <a:lnTo>
                      <a:pt x="600" y="354"/>
                    </a:lnTo>
                    <a:lnTo>
                      <a:pt x="607" y="345"/>
                    </a:lnTo>
                    <a:lnTo>
                      <a:pt x="611" y="334"/>
                    </a:lnTo>
                    <a:lnTo>
                      <a:pt x="615" y="323"/>
                    </a:lnTo>
                    <a:lnTo>
                      <a:pt x="620" y="303"/>
                    </a:lnTo>
                    <a:lnTo>
                      <a:pt x="622" y="293"/>
                    </a:lnTo>
                    <a:lnTo>
                      <a:pt x="622" y="293"/>
                    </a:lnTo>
                    <a:lnTo>
                      <a:pt x="605" y="281"/>
                    </a:lnTo>
                    <a:lnTo>
                      <a:pt x="585" y="266"/>
                    </a:lnTo>
                    <a:lnTo>
                      <a:pt x="556" y="248"/>
                    </a:lnTo>
                    <a:lnTo>
                      <a:pt x="525" y="229"/>
                    </a:lnTo>
                    <a:lnTo>
                      <a:pt x="447" y="187"/>
                    </a:lnTo>
                    <a:lnTo>
                      <a:pt x="360" y="142"/>
                    </a:lnTo>
                    <a:lnTo>
                      <a:pt x="266" y="98"/>
                    </a:lnTo>
                    <a:lnTo>
                      <a:pt x="175" y="59"/>
                    </a:lnTo>
                    <a:lnTo>
                      <a:pt x="131" y="40"/>
                    </a:lnTo>
                    <a:lnTo>
                      <a:pt x="90" y="25"/>
                    </a:lnTo>
                    <a:lnTo>
                      <a:pt x="53" y="11"/>
                    </a:lnTo>
                    <a:lnTo>
                      <a:pt x="19" y="0"/>
                    </a:lnTo>
                    <a:lnTo>
                      <a:pt x="19" y="0"/>
                    </a:lnTo>
                    <a:lnTo>
                      <a:pt x="14" y="8"/>
                    </a:lnTo>
                    <a:lnTo>
                      <a:pt x="10" y="18"/>
                    </a:lnTo>
                    <a:lnTo>
                      <a:pt x="4" y="31"/>
                    </a:lnTo>
                    <a:lnTo>
                      <a:pt x="2" y="49"/>
                    </a:lnTo>
                    <a:lnTo>
                      <a:pt x="0" y="59"/>
                    </a:lnTo>
                    <a:lnTo>
                      <a:pt x="0" y="70"/>
                    </a:lnTo>
                    <a:lnTo>
                      <a:pt x="2" y="80"/>
                    </a:lnTo>
                    <a:lnTo>
                      <a:pt x="3" y="93"/>
                    </a:lnTo>
                    <a:lnTo>
                      <a:pt x="7" y="106"/>
                    </a:lnTo>
                    <a:lnTo>
                      <a:pt x="11" y="120"/>
                    </a:lnTo>
                    <a:lnTo>
                      <a:pt x="11" y="120"/>
                    </a:lnTo>
                    <a:lnTo>
                      <a:pt x="15" y="128"/>
                    </a:lnTo>
                    <a:lnTo>
                      <a:pt x="21" y="138"/>
                    </a:lnTo>
                    <a:lnTo>
                      <a:pt x="29" y="147"/>
                    </a:lnTo>
                    <a:lnTo>
                      <a:pt x="40" y="157"/>
                    </a:lnTo>
                    <a:lnTo>
                      <a:pt x="64" y="180"/>
                    </a:lnTo>
                    <a:lnTo>
                      <a:pt x="97" y="204"/>
                    </a:lnTo>
                    <a:lnTo>
                      <a:pt x="134" y="229"/>
                    </a:lnTo>
                    <a:lnTo>
                      <a:pt x="176" y="255"/>
                    </a:lnTo>
                    <a:lnTo>
                      <a:pt x="220" y="281"/>
                    </a:lnTo>
                    <a:lnTo>
                      <a:pt x="267" y="304"/>
                    </a:lnTo>
                    <a:lnTo>
                      <a:pt x="315" y="327"/>
                    </a:lnTo>
                    <a:lnTo>
                      <a:pt x="363" y="346"/>
                    </a:lnTo>
                    <a:lnTo>
                      <a:pt x="386" y="354"/>
                    </a:lnTo>
                    <a:lnTo>
                      <a:pt x="409" y="361"/>
                    </a:lnTo>
                    <a:lnTo>
                      <a:pt x="432" y="368"/>
                    </a:lnTo>
                    <a:lnTo>
                      <a:pt x="454" y="372"/>
                    </a:lnTo>
                    <a:lnTo>
                      <a:pt x="476" y="376"/>
                    </a:lnTo>
                    <a:lnTo>
                      <a:pt x="496" y="379"/>
                    </a:lnTo>
                    <a:lnTo>
                      <a:pt x="515" y="380"/>
                    </a:lnTo>
                    <a:lnTo>
                      <a:pt x="534" y="379"/>
                    </a:lnTo>
                    <a:lnTo>
                      <a:pt x="551" y="378"/>
                    </a:lnTo>
                    <a:lnTo>
                      <a:pt x="567" y="373"/>
                    </a:lnTo>
                    <a:lnTo>
                      <a:pt x="581" y="367"/>
                    </a:lnTo>
                    <a:lnTo>
                      <a:pt x="593" y="358"/>
                    </a:lnTo>
                    <a:lnTo>
                      <a:pt x="593" y="358"/>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8" name="Freeform 20"/>
              <p:cNvSpPr/>
              <p:nvPr/>
            </p:nvSpPr>
            <p:spPr bwMode="auto">
              <a:xfrm rot="1800000">
                <a:off x="546110" y="2845526"/>
                <a:ext cx="413295" cy="292701"/>
              </a:xfrm>
              <a:custGeom>
                <a:avLst/>
                <a:gdLst/>
                <a:ahLst/>
                <a:cxnLst>
                  <a:cxn ang="0">
                    <a:pos x="635" y="498"/>
                  </a:cxn>
                  <a:cxn ang="0">
                    <a:pos x="635" y="498"/>
                  </a:cxn>
                  <a:cxn ang="0">
                    <a:pos x="659" y="446"/>
                  </a:cxn>
                  <a:cxn ang="0">
                    <a:pos x="679" y="400"/>
                  </a:cxn>
                  <a:cxn ang="0">
                    <a:pos x="692" y="366"/>
                  </a:cxn>
                  <a:cxn ang="0">
                    <a:pos x="703" y="343"/>
                  </a:cxn>
                  <a:cxn ang="0">
                    <a:pos x="703" y="343"/>
                  </a:cxn>
                  <a:cxn ang="0">
                    <a:pos x="704" y="337"/>
                  </a:cxn>
                  <a:cxn ang="0">
                    <a:pos x="706" y="331"/>
                  </a:cxn>
                  <a:cxn ang="0">
                    <a:pos x="704" y="324"/>
                  </a:cxn>
                  <a:cxn ang="0">
                    <a:pos x="702" y="318"/>
                  </a:cxn>
                  <a:cxn ang="0">
                    <a:pos x="698" y="312"/>
                  </a:cxn>
                  <a:cxn ang="0">
                    <a:pos x="692" y="306"/>
                  </a:cxn>
                  <a:cxn ang="0">
                    <a:pos x="676" y="293"/>
                  </a:cxn>
                  <a:cxn ang="0">
                    <a:pos x="654" y="278"/>
                  </a:cxn>
                  <a:cxn ang="0">
                    <a:pos x="627" y="263"/>
                  </a:cxn>
                  <a:cxn ang="0">
                    <a:pos x="560" y="223"/>
                  </a:cxn>
                  <a:cxn ang="0">
                    <a:pos x="560" y="223"/>
                  </a:cxn>
                  <a:cxn ang="0">
                    <a:pos x="512" y="198"/>
                  </a:cxn>
                  <a:cxn ang="0">
                    <a:pos x="448" y="166"/>
                  </a:cxn>
                  <a:cxn ang="0">
                    <a:pos x="375" y="130"/>
                  </a:cxn>
                  <a:cxn ang="0">
                    <a:pos x="300" y="94"/>
                  </a:cxn>
                  <a:cxn ang="0">
                    <a:pos x="162" y="31"/>
                  </a:cxn>
                  <a:cxn ang="0">
                    <a:pos x="114" y="10"/>
                  </a:cxn>
                  <a:cxn ang="0">
                    <a:pos x="87" y="0"/>
                  </a:cxn>
                  <a:cxn ang="0">
                    <a:pos x="87" y="0"/>
                  </a:cxn>
                  <a:cxn ang="0">
                    <a:pos x="0" y="155"/>
                  </a:cxn>
                  <a:cxn ang="0">
                    <a:pos x="0" y="498"/>
                  </a:cxn>
                  <a:cxn ang="0">
                    <a:pos x="635" y="498"/>
                  </a:cxn>
                </a:cxnLst>
                <a:rect l="0" t="0" r="r" b="b"/>
                <a:pathLst>
                  <a:path w="706" h="498">
                    <a:moveTo>
                      <a:pt x="635" y="498"/>
                    </a:moveTo>
                    <a:lnTo>
                      <a:pt x="635" y="498"/>
                    </a:lnTo>
                    <a:lnTo>
                      <a:pt x="659" y="446"/>
                    </a:lnTo>
                    <a:lnTo>
                      <a:pt x="679" y="400"/>
                    </a:lnTo>
                    <a:lnTo>
                      <a:pt x="692" y="366"/>
                    </a:lnTo>
                    <a:lnTo>
                      <a:pt x="703" y="343"/>
                    </a:lnTo>
                    <a:lnTo>
                      <a:pt x="703" y="343"/>
                    </a:lnTo>
                    <a:lnTo>
                      <a:pt x="704" y="337"/>
                    </a:lnTo>
                    <a:lnTo>
                      <a:pt x="706" y="331"/>
                    </a:lnTo>
                    <a:lnTo>
                      <a:pt x="704" y="324"/>
                    </a:lnTo>
                    <a:lnTo>
                      <a:pt x="702" y="318"/>
                    </a:lnTo>
                    <a:lnTo>
                      <a:pt x="698" y="312"/>
                    </a:lnTo>
                    <a:lnTo>
                      <a:pt x="692" y="306"/>
                    </a:lnTo>
                    <a:lnTo>
                      <a:pt x="676" y="293"/>
                    </a:lnTo>
                    <a:lnTo>
                      <a:pt x="654" y="278"/>
                    </a:lnTo>
                    <a:lnTo>
                      <a:pt x="627" y="263"/>
                    </a:lnTo>
                    <a:lnTo>
                      <a:pt x="560" y="223"/>
                    </a:lnTo>
                    <a:lnTo>
                      <a:pt x="560" y="223"/>
                    </a:lnTo>
                    <a:lnTo>
                      <a:pt x="512" y="198"/>
                    </a:lnTo>
                    <a:lnTo>
                      <a:pt x="448" y="166"/>
                    </a:lnTo>
                    <a:lnTo>
                      <a:pt x="375" y="130"/>
                    </a:lnTo>
                    <a:lnTo>
                      <a:pt x="300" y="94"/>
                    </a:lnTo>
                    <a:lnTo>
                      <a:pt x="162" y="31"/>
                    </a:lnTo>
                    <a:lnTo>
                      <a:pt x="114" y="10"/>
                    </a:lnTo>
                    <a:lnTo>
                      <a:pt x="87" y="0"/>
                    </a:lnTo>
                    <a:lnTo>
                      <a:pt x="87" y="0"/>
                    </a:lnTo>
                    <a:lnTo>
                      <a:pt x="0" y="155"/>
                    </a:lnTo>
                    <a:lnTo>
                      <a:pt x="0" y="498"/>
                    </a:lnTo>
                    <a:lnTo>
                      <a:pt x="635" y="49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9" name="Freeform 21"/>
              <p:cNvSpPr/>
              <p:nvPr/>
            </p:nvSpPr>
            <p:spPr bwMode="auto">
              <a:xfrm rot="1800000">
                <a:off x="543090" y="2856799"/>
                <a:ext cx="401587" cy="277480"/>
              </a:xfrm>
              <a:custGeom>
                <a:avLst/>
                <a:gdLst/>
                <a:ahLst/>
                <a:cxnLst>
                  <a:cxn ang="0">
                    <a:pos x="614" y="473"/>
                  </a:cxn>
                  <a:cxn ang="0">
                    <a:pos x="614" y="473"/>
                  </a:cxn>
                  <a:cxn ang="0">
                    <a:pos x="654" y="386"/>
                  </a:cxn>
                  <a:cxn ang="0">
                    <a:pos x="670" y="349"/>
                  </a:cxn>
                  <a:cxn ang="0">
                    <a:pos x="681" y="325"/>
                  </a:cxn>
                  <a:cxn ang="0">
                    <a:pos x="681" y="325"/>
                  </a:cxn>
                  <a:cxn ang="0">
                    <a:pos x="684" y="319"/>
                  </a:cxn>
                  <a:cxn ang="0">
                    <a:pos x="685" y="314"/>
                  </a:cxn>
                  <a:cxn ang="0">
                    <a:pos x="684" y="307"/>
                  </a:cxn>
                  <a:cxn ang="0">
                    <a:pos x="681" y="302"/>
                  </a:cxn>
                  <a:cxn ang="0">
                    <a:pos x="677" y="296"/>
                  </a:cxn>
                  <a:cxn ang="0">
                    <a:pos x="672" y="289"/>
                  </a:cxn>
                  <a:cxn ang="0">
                    <a:pos x="657" y="277"/>
                  </a:cxn>
                  <a:cxn ang="0">
                    <a:pos x="636" y="263"/>
                  </a:cxn>
                  <a:cxn ang="0">
                    <a:pos x="610" y="248"/>
                  </a:cxn>
                  <a:cxn ang="0">
                    <a:pos x="546" y="212"/>
                  </a:cxn>
                  <a:cxn ang="0">
                    <a:pos x="546" y="212"/>
                  </a:cxn>
                  <a:cxn ang="0">
                    <a:pos x="501" y="187"/>
                  </a:cxn>
                  <a:cxn ang="0">
                    <a:pos x="440" y="157"/>
                  </a:cxn>
                  <a:cxn ang="0">
                    <a:pos x="300" y="89"/>
                  </a:cxn>
                  <a:cxn ang="0">
                    <a:pos x="170" y="29"/>
                  </a:cxn>
                  <a:cxn ang="0">
                    <a:pos x="124" y="10"/>
                  </a:cxn>
                  <a:cxn ang="0">
                    <a:pos x="99" y="0"/>
                  </a:cxn>
                  <a:cxn ang="0">
                    <a:pos x="99" y="0"/>
                  </a:cxn>
                  <a:cxn ang="0">
                    <a:pos x="89" y="22"/>
                  </a:cxn>
                  <a:cxn ang="0">
                    <a:pos x="67" y="62"/>
                  </a:cxn>
                  <a:cxn ang="0">
                    <a:pos x="0" y="179"/>
                  </a:cxn>
                  <a:cxn ang="0">
                    <a:pos x="0" y="473"/>
                  </a:cxn>
                  <a:cxn ang="0">
                    <a:pos x="614" y="473"/>
                  </a:cxn>
                </a:cxnLst>
                <a:rect l="0" t="0" r="r" b="b"/>
                <a:pathLst>
                  <a:path w="685" h="473">
                    <a:moveTo>
                      <a:pt x="614" y="473"/>
                    </a:moveTo>
                    <a:lnTo>
                      <a:pt x="614" y="473"/>
                    </a:lnTo>
                    <a:lnTo>
                      <a:pt x="654" y="386"/>
                    </a:lnTo>
                    <a:lnTo>
                      <a:pt x="670" y="349"/>
                    </a:lnTo>
                    <a:lnTo>
                      <a:pt x="681" y="325"/>
                    </a:lnTo>
                    <a:lnTo>
                      <a:pt x="681" y="325"/>
                    </a:lnTo>
                    <a:lnTo>
                      <a:pt x="684" y="319"/>
                    </a:lnTo>
                    <a:lnTo>
                      <a:pt x="685" y="314"/>
                    </a:lnTo>
                    <a:lnTo>
                      <a:pt x="684" y="307"/>
                    </a:lnTo>
                    <a:lnTo>
                      <a:pt x="681" y="302"/>
                    </a:lnTo>
                    <a:lnTo>
                      <a:pt x="677" y="296"/>
                    </a:lnTo>
                    <a:lnTo>
                      <a:pt x="672" y="289"/>
                    </a:lnTo>
                    <a:lnTo>
                      <a:pt x="657" y="277"/>
                    </a:lnTo>
                    <a:lnTo>
                      <a:pt x="636" y="263"/>
                    </a:lnTo>
                    <a:lnTo>
                      <a:pt x="610" y="248"/>
                    </a:lnTo>
                    <a:lnTo>
                      <a:pt x="546" y="212"/>
                    </a:lnTo>
                    <a:lnTo>
                      <a:pt x="546" y="212"/>
                    </a:lnTo>
                    <a:lnTo>
                      <a:pt x="501" y="187"/>
                    </a:lnTo>
                    <a:lnTo>
                      <a:pt x="440" y="157"/>
                    </a:lnTo>
                    <a:lnTo>
                      <a:pt x="300" y="89"/>
                    </a:lnTo>
                    <a:lnTo>
                      <a:pt x="170" y="29"/>
                    </a:lnTo>
                    <a:lnTo>
                      <a:pt x="124" y="10"/>
                    </a:lnTo>
                    <a:lnTo>
                      <a:pt x="99" y="0"/>
                    </a:lnTo>
                    <a:lnTo>
                      <a:pt x="99" y="0"/>
                    </a:lnTo>
                    <a:lnTo>
                      <a:pt x="89" y="22"/>
                    </a:lnTo>
                    <a:lnTo>
                      <a:pt x="67" y="62"/>
                    </a:lnTo>
                    <a:lnTo>
                      <a:pt x="0" y="179"/>
                    </a:lnTo>
                    <a:lnTo>
                      <a:pt x="0" y="473"/>
                    </a:lnTo>
                    <a:lnTo>
                      <a:pt x="614" y="473"/>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0" name="Freeform 22"/>
              <p:cNvSpPr/>
              <p:nvPr/>
            </p:nvSpPr>
            <p:spPr bwMode="auto">
              <a:xfrm rot="1800000">
                <a:off x="603886" y="2887704"/>
                <a:ext cx="103031" cy="201378"/>
              </a:xfrm>
              <a:custGeom>
                <a:avLst/>
                <a:gdLst/>
                <a:ahLst/>
                <a:cxnLst>
                  <a:cxn ang="0">
                    <a:pos x="177" y="0"/>
                  </a:cxn>
                  <a:cxn ang="0">
                    <a:pos x="177" y="0"/>
                  </a:cxn>
                  <a:cxn ang="0">
                    <a:pos x="158" y="45"/>
                  </a:cxn>
                  <a:cxn ang="0">
                    <a:pos x="139" y="90"/>
                  </a:cxn>
                  <a:cxn ang="0">
                    <a:pos x="117" y="135"/>
                  </a:cxn>
                  <a:cxn ang="0">
                    <a:pos x="96" y="180"/>
                  </a:cxn>
                  <a:cxn ang="0">
                    <a:pos x="52" y="266"/>
                  </a:cxn>
                  <a:cxn ang="0">
                    <a:pos x="10" y="343"/>
                  </a:cxn>
                  <a:cxn ang="0">
                    <a:pos x="0" y="343"/>
                  </a:cxn>
                  <a:cxn ang="0">
                    <a:pos x="0" y="343"/>
                  </a:cxn>
                  <a:cxn ang="0">
                    <a:pos x="18" y="305"/>
                  </a:cxn>
                  <a:cxn ang="0">
                    <a:pos x="37" y="264"/>
                  </a:cxn>
                  <a:cxn ang="0">
                    <a:pos x="81" y="177"/>
                  </a:cxn>
                  <a:cxn ang="0">
                    <a:pos x="128" y="87"/>
                  </a:cxn>
                  <a:cxn ang="0">
                    <a:pos x="177" y="0"/>
                  </a:cxn>
                  <a:cxn ang="0">
                    <a:pos x="177" y="0"/>
                  </a:cxn>
                </a:cxnLst>
                <a:rect l="0" t="0" r="r" b="b"/>
                <a:pathLst>
                  <a:path w="177" h="343">
                    <a:moveTo>
                      <a:pt x="177" y="0"/>
                    </a:moveTo>
                    <a:lnTo>
                      <a:pt x="177" y="0"/>
                    </a:lnTo>
                    <a:lnTo>
                      <a:pt x="158" y="45"/>
                    </a:lnTo>
                    <a:lnTo>
                      <a:pt x="139" y="90"/>
                    </a:lnTo>
                    <a:lnTo>
                      <a:pt x="117" y="135"/>
                    </a:lnTo>
                    <a:lnTo>
                      <a:pt x="96" y="180"/>
                    </a:lnTo>
                    <a:lnTo>
                      <a:pt x="52" y="266"/>
                    </a:lnTo>
                    <a:lnTo>
                      <a:pt x="10" y="343"/>
                    </a:lnTo>
                    <a:lnTo>
                      <a:pt x="0" y="343"/>
                    </a:lnTo>
                    <a:lnTo>
                      <a:pt x="0" y="343"/>
                    </a:lnTo>
                    <a:lnTo>
                      <a:pt x="18" y="305"/>
                    </a:lnTo>
                    <a:lnTo>
                      <a:pt x="37" y="264"/>
                    </a:lnTo>
                    <a:lnTo>
                      <a:pt x="81" y="177"/>
                    </a:lnTo>
                    <a:lnTo>
                      <a:pt x="128" y="87"/>
                    </a:lnTo>
                    <a:lnTo>
                      <a:pt x="177" y="0"/>
                    </a:lnTo>
                    <a:lnTo>
                      <a:pt x="177"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1" name="Freeform 23"/>
              <p:cNvSpPr>
                <a:spLocks noEditPoints="1"/>
              </p:cNvSpPr>
              <p:nvPr/>
            </p:nvSpPr>
            <p:spPr bwMode="auto">
              <a:xfrm rot="1800000">
                <a:off x="640608" y="3001370"/>
                <a:ext cx="58540" cy="59711"/>
              </a:xfrm>
              <a:custGeom>
                <a:avLst/>
                <a:gdLst/>
                <a:ahLst/>
                <a:cxnLst>
                  <a:cxn ang="0">
                    <a:pos x="79" y="93"/>
                  </a:cxn>
                  <a:cxn ang="0">
                    <a:pos x="93" y="78"/>
                  </a:cxn>
                  <a:cxn ang="0">
                    <a:pos x="99" y="60"/>
                  </a:cxn>
                  <a:cxn ang="0">
                    <a:pos x="101" y="41"/>
                  </a:cxn>
                  <a:cxn ang="0">
                    <a:pos x="93" y="22"/>
                  </a:cxn>
                  <a:cxn ang="0">
                    <a:pos x="88" y="18"/>
                  </a:cxn>
                  <a:cxn ang="0">
                    <a:pos x="73" y="5"/>
                  </a:cxn>
                  <a:cxn ang="0">
                    <a:pos x="50" y="0"/>
                  </a:cxn>
                  <a:cxn ang="0">
                    <a:pos x="50" y="12"/>
                  </a:cxn>
                  <a:cxn ang="0">
                    <a:pos x="68" y="16"/>
                  </a:cxn>
                  <a:cxn ang="0">
                    <a:pos x="83" y="29"/>
                  </a:cxn>
                  <a:cxn ang="0">
                    <a:pos x="86" y="35"/>
                  </a:cxn>
                  <a:cxn ang="0">
                    <a:pos x="88" y="50"/>
                  </a:cxn>
                  <a:cxn ang="0">
                    <a:pos x="86" y="65"/>
                  </a:cxn>
                  <a:cxn ang="0">
                    <a:pos x="78" y="78"/>
                  </a:cxn>
                  <a:cxn ang="0">
                    <a:pos x="72" y="83"/>
                  </a:cxn>
                  <a:cxn ang="0">
                    <a:pos x="61" y="87"/>
                  </a:cxn>
                  <a:cxn ang="0">
                    <a:pos x="50" y="89"/>
                  </a:cxn>
                  <a:cxn ang="0">
                    <a:pos x="50" y="101"/>
                  </a:cxn>
                  <a:cxn ang="0">
                    <a:pos x="65" y="99"/>
                  </a:cxn>
                  <a:cxn ang="0">
                    <a:pos x="79" y="93"/>
                  </a:cxn>
                  <a:cxn ang="0">
                    <a:pos x="50" y="0"/>
                  </a:cxn>
                  <a:cxn ang="0">
                    <a:pos x="44" y="0"/>
                  </a:cxn>
                  <a:cxn ang="0">
                    <a:pos x="29" y="4"/>
                  </a:cxn>
                  <a:cxn ang="0">
                    <a:pos x="23" y="8"/>
                  </a:cxn>
                  <a:cxn ang="0">
                    <a:pos x="8" y="23"/>
                  </a:cxn>
                  <a:cxn ang="0">
                    <a:pos x="1" y="41"/>
                  </a:cxn>
                  <a:cxn ang="0">
                    <a:pos x="1" y="60"/>
                  </a:cxn>
                  <a:cxn ang="0">
                    <a:pos x="8" y="79"/>
                  </a:cxn>
                  <a:cxn ang="0">
                    <a:pos x="12" y="83"/>
                  </a:cxn>
                  <a:cxn ang="0">
                    <a:pos x="27" y="95"/>
                  </a:cxn>
                  <a:cxn ang="0">
                    <a:pos x="50" y="101"/>
                  </a:cxn>
                  <a:cxn ang="0">
                    <a:pos x="50" y="89"/>
                  </a:cxn>
                  <a:cxn ang="0">
                    <a:pos x="33" y="84"/>
                  </a:cxn>
                  <a:cxn ang="0">
                    <a:pos x="19" y="72"/>
                  </a:cxn>
                  <a:cxn ang="0">
                    <a:pos x="15" y="65"/>
                  </a:cxn>
                  <a:cxn ang="0">
                    <a:pos x="12" y="50"/>
                  </a:cxn>
                  <a:cxn ang="0">
                    <a:pos x="15" y="35"/>
                  </a:cxn>
                  <a:cxn ang="0">
                    <a:pos x="23" y="23"/>
                  </a:cxn>
                  <a:cxn ang="0">
                    <a:pos x="29" y="18"/>
                  </a:cxn>
                  <a:cxn ang="0">
                    <a:pos x="39" y="14"/>
                  </a:cxn>
                  <a:cxn ang="0">
                    <a:pos x="50" y="12"/>
                  </a:cxn>
                </a:cxnLst>
                <a:rect l="0" t="0" r="r" b="b"/>
                <a:pathLst>
                  <a:path w="101" h="101">
                    <a:moveTo>
                      <a:pt x="79" y="93"/>
                    </a:moveTo>
                    <a:lnTo>
                      <a:pt x="79" y="93"/>
                    </a:lnTo>
                    <a:lnTo>
                      <a:pt x="87" y="86"/>
                    </a:lnTo>
                    <a:lnTo>
                      <a:pt x="93" y="78"/>
                    </a:lnTo>
                    <a:lnTo>
                      <a:pt x="97" y="69"/>
                    </a:lnTo>
                    <a:lnTo>
                      <a:pt x="99" y="60"/>
                    </a:lnTo>
                    <a:lnTo>
                      <a:pt x="101" y="50"/>
                    </a:lnTo>
                    <a:lnTo>
                      <a:pt x="101" y="41"/>
                    </a:lnTo>
                    <a:lnTo>
                      <a:pt x="97" y="31"/>
                    </a:lnTo>
                    <a:lnTo>
                      <a:pt x="93" y="22"/>
                    </a:lnTo>
                    <a:lnTo>
                      <a:pt x="93" y="22"/>
                    </a:lnTo>
                    <a:lnTo>
                      <a:pt x="88" y="18"/>
                    </a:lnTo>
                    <a:lnTo>
                      <a:pt x="84" y="12"/>
                    </a:lnTo>
                    <a:lnTo>
                      <a:pt x="73" y="5"/>
                    </a:lnTo>
                    <a:lnTo>
                      <a:pt x="63" y="1"/>
                    </a:lnTo>
                    <a:lnTo>
                      <a:pt x="50" y="0"/>
                    </a:lnTo>
                    <a:lnTo>
                      <a:pt x="50" y="12"/>
                    </a:lnTo>
                    <a:lnTo>
                      <a:pt x="50" y="12"/>
                    </a:lnTo>
                    <a:lnTo>
                      <a:pt x="60" y="14"/>
                    </a:lnTo>
                    <a:lnTo>
                      <a:pt x="68" y="16"/>
                    </a:lnTo>
                    <a:lnTo>
                      <a:pt x="76" y="22"/>
                    </a:lnTo>
                    <a:lnTo>
                      <a:pt x="83" y="29"/>
                    </a:lnTo>
                    <a:lnTo>
                      <a:pt x="83" y="29"/>
                    </a:lnTo>
                    <a:lnTo>
                      <a:pt x="86" y="35"/>
                    </a:lnTo>
                    <a:lnTo>
                      <a:pt x="88" y="44"/>
                    </a:lnTo>
                    <a:lnTo>
                      <a:pt x="88" y="50"/>
                    </a:lnTo>
                    <a:lnTo>
                      <a:pt x="88" y="59"/>
                    </a:lnTo>
                    <a:lnTo>
                      <a:pt x="86" y="65"/>
                    </a:lnTo>
                    <a:lnTo>
                      <a:pt x="83" y="72"/>
                    </a:lnTo>
                    <a:lnTo>
                      <a:pt x="78" y="78"/>
                    </a:lnTo>
                    <a:lnTo>
                      <a:pt x="72" y="83"/>
                    </a:lnTo>
                    <a:lnTo>
                      <a:pt x="72" y="83"/>
                    </a:lnTo>
                    <a:lnTo>
                      <a:pt x="67" y="86"/>
                    </a:lnTo>
                    <a:lnTo>
                      <a:pt x="61" y="87"/>
                    </a:lnTo>
                    <a:lnTo>
                      <a:pt x="56" y="89"/>
                    </a:lnTo>
                    <a:lnTo>
                      <a:pt x="50" y="89"/>
                    </a:lnTo>
                    <a:lnTo>
                      <a:pt x="50" y="101"/>
                    </a:lnTo>
                    <a:lnTo>
                      <a:pt x="50" y="101"/>
                    </a:lnTo>
                    <a:lnTo>
                      <a:pt x="57" y="101"/>
                    </a:lnTo>
                    <a:lnTo>
                      <a:pt x="65" y="99"/>
                    </a:lnTo>
                    <a:lnTo>
                      <a:pt x="72" y="97"/>
                    </a:lnTo>
                    <a:lnTo>
                      <a:pt x="79" y="93"/>
                    </a:lnTo>
                    <a:lnTo>
                      <a:pt x="79" y="93"/>
                    </a:lnTo>
                    <a:close/>
                    <a:moveTo>
                      <a:pt x="50" y="0"/>
                    </a:moveTo>
                    <a:lnTo>
                      <a:pt x="50" y="0"/>
                    </a:lnTo>
                    <a:lnTo>
                      <a:pt x="44" y="0"/>
                    </a:lnTo>
                    <a:lnTo>
                      <a:pt x="37" y="3"/>
                    </a:lnTo>
                    <a:lnTo>
                      <a:pt x="29" y="4"/>
                    </a:lnTo>
                    <a:lnTo>
                      <a:pt x="23" y="8"/>
                    </a:lnTo>
                    <a:lnTo>
                      <a:pt x="23" y="8"/>
                    </a:lnTo>
                    <a:lnTo>
                      <a:pt x="15" y="15"/>
                    </a:lnTo>
                    <a:lnTo>
                      <a:pt x="8" y="23"/>
                    </a:lnTo>
                    <a:lnTo>
                      <a:pt x="4" y="31"/>
                    </a:lnTo>
                    <a:lnTo>
                      <a:pt x="1" y="41"/>
                    </a:lnTo>
                    <a:lnTo>
                      <a:pt x="0" y="50"/>
                    </a:lnTo>
                    <a:lnTo>
                      <a:pt x="1" y="60"/>
                    </a:lnTo>
                    <a:lnTo>
                      <a:pt x="4" y="69"/>
                    </a:lnTo>
                    <a:lnTo>
                      <a:pt x="8" y="79"/>
                    </a:lnTo>
                    <a:lnTo>
                      <a:pt x="8" y="79"/>
                    </a:lnTo>
                    <a:lnTo>
                      <a:pt x="12" y="83"/>
                    </a:lnTo>
                    <a:lnTo>
                      <a:pt x="18" y="89"/>
                    </a:lnTo>
                    <a:lnTo>
                      <a:pt x="27" y="95"/>
                    </a:lnTo>
                    <a:lnTo>
                      <a:pt x="38" y="99"/>
                    </a:lnTo>
                    <a:lnTo>
                      <a:pt x="50" y="101"/>
                    </a:lnTo>
                    <a:lnTo>
                      <a:pt x="50" y="89"/>
                    </a:lnTo>
                    <a:lnTo>
                      <a:pt x="50" y="89"/>
                    </a:lnTo>
                    <a:lnTo>
                      <a:pt x="41" y="89"/>
                    </a:lnTo>
                    <a:lnTo>
                      <a:pt x="33" y="84"/>
                    </a:lnTo>
                    <a:lnTo>
                      <a:pt x="24" y="79"/>
                    </a:lnTo>
                    <a:lnTo>
                      <a:pt x="19" y="72"/>
                    </a:lnTo>
                    <a:lnTo>
                      <a:pt x="19" y="72"/>
                    </a:lnTo>
                    <a:lnTo>
                      <a:pt x="15" y="65"/>
                    </a:lnTo>
                    <a:lnTo>
                      <a:pt x="12" y="57"/>
                    </a:lnTo>
                    <a:lnTo>
                      <a:pt x="12" y="50"/>
                    </a:lnTo>
                    <a:lnTo>
                      <a:pt x="12" y="44"/>
                    </a:lnTo>
                    <a:lnTo>
                      <a:pt x="15" y="35"/>
                    </a:lnTo>
                    <a:lnTo>
                      <a:pt x="18" y="29"/>
                    </a:lnTo>
                    <a:lnTo>
                      <a:pt x="23" y="23"/>
                    </a:lnTo>
                    <a:lnTo>
                      <a:pt x="29" y="18"/>
                    </a:lnTo>
                    <a:lnTo>
                      <a:pt x="29" y="18"/>
                    </a:lnTo>
                    <a:lnTo>
                      <a:pt x="34" y="15"/>
                    </a:lnTo>
                    <a:lnTo>
                      <a:pt x="39" y="14"/>
                    </a:lnTo>
                    <a:lnTo>
                      <a:pt x="45" y="12"/>
                    </a:lnTo>
                    <a:lnTo>
                      <a:pt x="50" y="12"/>
                    </a:lnTo>
                    <a:lnTo>
                      <a:pt x="5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2" name="Freeform 24"/>
              <p:cNvSpPr/>
              <p:nvPr/>
            </p:nvSpPr>
            <p:spPr bwMode="auto">
              <a:xfrm rot="1800000">
                <a:off x="664275" y="3034303"/>
                <a:ext cx="11708" cy="11708"/>
              </a:xfrm>
              <a:custGeom>
                <a:avLst/>
                <a:gdLst/>
                <a:ahLst/>
                <a:cxnLst>
                  <a:cxn ang="0">
                    <a:pos x="15" y="18"/>
                  </a:cxn>
                  <a:cxn ang="0">
                    <a:pos x="15" y="18"/>
                  </a:cxn>
                  <a:cxn ang="0">
                    <a:pos x="18" y="15"/>
                  </a:cxn>
                  <a:cxn ang="0">
                    <a:pos x="19" y="12"/>
                  </a:cxn>
                  <a:cxn ang="0">
                    <a:pos x="19" y="8"/>
                  </a:cxn>
                  <a:cxn ang="0">
                    <a:pos x="18" y="4"/>
                  </a:cxn>
                  <a:cxn ang="0">
                    <a:pos x="18" y="4"/>
                  </a:cxn>
                  <a:cxn ang="0">
                    <a:pos x="15" y="1"/>
                  </a:cxn>
                  <a:cxn ang="0">
                    <a:pos x="12" y="0"/>
                  </a:cxn>
                  <a:cxn ang="0">
                    <a:pos x="8" y="0"/>
                  </a:cxn>
                  <a:cxn ang="0">
                    <a:pos x="4" y="1"/>
                  </a:cxn>
                  <a:cxn ang="0">
                    <a:pos x="4" y="1"/>
                  </a:cxn>
                  <a:cxn ang="0">
                    <a:pos x="1" y="6"/>
                  </a:cxn>
                  <a:cxn ang="0">
                    <a:pos x="0" y="8"/>
                  </a:cxn>
                  <a:cxn ang="0">
                    <a:pos x="0" y="12"/>
                  </a:cxn>
                  <a:cxn ang="0">
                    <a:pos x="3" y="15"/>
                  </a:cxn>
                  <a:cxn ang="0">
                    <a:pos x="3" y="15"/>
                  </a:cxn>
                  <a:cxn ang="0">
                    <a:pos x="5" y="18"/>
                  </a:cxn>
                  <a:cxn ang="0">
                    <a:pos x="8" y="19"/>
                  </a:cxn>
                  <a:cxn ang="0">
                    <a:pos x="12" y="19"/>
                  </a:cxn>
                  <a:cxn ang="0">
                    <a:pos x="15" y="18"/>
                  </a:cxn>
                  <a:cxn ang="0">
                    <a:pos x="15" y="18"/>
                  </a:cxn>
                </a:cxnLst>
                <a:rect l="0" t="0" r="r" b="b"/>
                <a:pathLst>
                  <a:path w="19" h="19">
                    <a:moveTo>
                      <a:pt x="15" y="18"/>
                    </a:moveTo>
                    <a:lnTo>
                      <a:pt x="15" y="18"/>
                    </a:lnTo>
                    <a:lnTo>
                      <a:pt x="18" y="15"/>
                    </a:lnTo>
                    <a:lnTo>
                      <a:pt x="19" y="12"/>
                    </a:lnTo>
                    <a:lnTo>
                      <a:pt x="19" y="8"/>
                    </a:lnTo>
                    <a:lnTo>
                      <a:pt x="18" y="4"/>
                    </a:lnTo>
                    <a:lnTo>
                      <a:pt x="18" y="4"/>
                    </a:lnTo>
                    <a:lnTo>
                      <a:pt x="15" y="1"/>
                    </a:lnTo>
                    <a:lnTo>
                      <a:pt x="12" y="0"/>
                    </a:lnTo>
                    <a:lnTo>
                      <a:pt x="8" y="0"/>
                    </a:lnTo>
                    <a:lnTo>
                      <a:pt x="4" y="1"/>
                    </a:lnTo>
                    <a:lnTo>
                      <a:pt x="4" y="1"/>
                    </a:lnTo>
                    <a:lnTo>
                      <a:pt x="1" y="6"/>
                    </a:lnTo>
                    <a:lnTo>
                      <a:pt x="0" y="8"/>
                    </a:lnTo>
                    <a:lnTo>
                      <a:pt x="0" y="12"/>
                    </a:lnTo>
                    <a:lnTo>
                      <a:pt x="3" y="15"/>
                    </a:lnTo>
                    <a:lnTo>
                      <a:pt x="3" y="15"/>
                    </a:lnTo>
                    <a:lnTo>
                      <a:pt x="5" y="18"/>
                    </a:lnTo>
                    <a:lnTo>
                      <a:pt x="8" y="19"/>
                    </a:lnTo>
                    <a:lnTo>
                      <a:pt x="12" y="19"/>
                    </a:lnTo>
                    <a:lnTo>
                      <a:pt x="15" y="18"/>
                    </a:lnTo>
                    <a:lnTo>
                      <a:pt x="15" y="1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3" name="Freeform 25"/>
              <p:cNvSpPr/>
              <p:nvPr/>
            </p:nvSpPr>
            <p:spPr bwMode="auto">
              <a:xfrm rot="1800000">
                <a:off x="663481" y="3017531"/>
                <a:ext cx="11708" cy="10537"/>
              </a:xfrm>
              <a:custGeom>
                <a:avLst/>
                <a:gdLst/>
                <a:ahLst/>
                <a:cxnLst>
                  <a:cxn ang="0">
                    <a:pos x="15" y="17"/>
                  </a:cxn>
                  <a:cxn ang="0">
                    <a:pos x="15" y="17"/>
                  </a:cxn>
                  <a:cxn ang="0">
                    <a:pos x="17" y="15"/>
                  </a:cxn>
                  <a:cxn ang="0">
                    <a:pos x="19" y="10"/>
                  </a:cxn>
                  <a:cxn ang="0">
                    <a:pos x="19" y="6"/>
                  </a:cxn>
                  <a:cxn ang="0">
                    <a:pos x="17" y="4"/>
                  </a:cxn>
                  <a:cxn ang="0">
                    <a:pos x="17" y="4"/>
                  </a:cxn>
                  <a:cxn ang="0">
                    <a:pos x="15" y="1"/>
                  </a:cxn>
                  <a:cxn ang="0">
                    <a:pos x="11" y="0"/>
                  </a:cxn>
                  <a:cxn ang="0">
                    <a:pos x="8" y="0"/>
                  </a:cxn>
                  <a:cxn ang="0">
                    <a:pos x="4" y="1"/>
                  </a:cxn>
                  <a:cxn ang="0">
                    <a:pos x="4" y="1"/>
                  </a:cxn>
                  <a:cxn ang="0">
                    <a:pos x="1" y="4"/>
                  </a:cxn>
                  <a:cxn ang="0">
                    <a:pos x="0" y="6"/>
                  </a:cxn>
                  <a:cxn ang="0">
                    <a:pos x="0" y="10"/>
                  </a:cxn>
                  <a:cxn ang="0">
                    <a:pos x="1" y="15"/>
                  </a:cxn>
                  <a:cxn ang="0">
                    <a:pos x="1" y="15"/>
                  </a:cxn>
                  <a:cxn ang="0">
                    <a:pos x="4" y="17"/>
                  </a:cxn>
                  <a:cxn ang="0">
                    <a:pos x="8" y="19"/>
                  </a:cxn>
                  <a:cxn ang="0">
                    <a:pos x="11" y="19"/>
                  </a:cxn>
                  <a:cxn ang="0">
                    <a:pos x="15" y="17"/>
                  </a:cxn>
                  <a:cxn ang="0">
                    <a:pos x="15" y="17"/>
                  </a:cxn>
                </a:cxnLst>
                <a:rect l="0" t="0" r="r" b="b"/>
                <a:pathLst>
                  <a:path w="19" h="19">
                    <a:moveTo>
                      <a:pt x="15" y="17"/>
                    </a:moveTo>
                    <a:lnTo>
                      <a:pt x="15" y="17"/>
                    </a:lnTo>
                    <a:lnTo>
                      <a:pt x="17" y="15"/>
                    </a:lnTo>
                    <a:lnTo>
                      <a:pt x="19" y="10"/>
                    </a:lnTo>
                    <a:lnTo>
                      <a:pt x="19" y="6"/>
                    </a:lnTo>
                    <a:lnTo>
                      <a:pt x="17" y="4"/>
                    </a:lnTo>
                    <a:lnTo>
                      <a:pt x="17" y="4"/>
                    </a:lnTo>
                    <a:lnTo>
                      <a:pt x="15" y="1"/>
                    </a:lnTo>
                    <a:lnTo>
                      <a:pt x="11" y="0"/>
                    </a:lnTo>
                    <a:lnTo>
                      <a:pt x="8" y="0"/>
                    </a:lnTo>
                    <a:lnTo>
                      <a:pt x="4" y="1"/>
                    </a:lnTo>
                    <a:lnTo>
                      <a:pt x="4" y="1"/>
                    </a:lnTo>
                    <a:lnTo>
                      <a:pt x="1" y="4"/>
                    </a:lnTo>
                    <a:lnTo>
                      <a:pt x="0" y="6"/>
                    </a:lnTo>
                    <a:lnTo>
                      <a:pt x="0" y="10"/>
                    </a:lnTo>
                    <a:lnTo>
                      <a:pt x="1" y="15"/>
                    </a:lnTo>
                    <a:lnTo>
                      <a:pt x="1" y="15"/>
                    </a:lnTo>
                    <a:lnTo>
                      <a:pt x="4" y="17"/>
                    </a:lnTo>
                    <a:lnTo>
                      <a:pt x="8" y="19"/>
                    </a:lnTo>
                    <a:lnTo>
                      <a:pt x="11" y="19"/>
                    </a:lnTo>
                    <a:lnTo>
                      <a:pt x="15" y="17"/>
                    </a:lnTo>
                    <a:lnTo>
                      <a:pt x="1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4" name="Freeform 26"/>
              <p:cNvSpPr/>
              <p:nvPr/>
            </p:nvSpPr>
            <p:spPr bwMode="auto">
              <a:xfrm rot="1800000">
                <a:off x="586810" y="3043192"/>
                <a:ext cx="59711" cy="36295"/>
              </a:xfrm>
              <a:custGeom>
                <a:avLst/>
                <a:gdLst/>
                <a:ahLst/>
                <a:cxnLst>
                  <a:cxn ang="0">
                    <a:pos x="99" y="61"/>
                  </a:cxn>
                  <a:cxn ang="0">
                    <a:pos x="99" y="61"/>
                  </a:cxn>
                  <a:cxn ang="0">
                    <a:pos x="101" y="53"/>
                  </a:cxn>
                  <a:cxn ang="0">
                    <a:pos x="101" y="45"/>
                  </a:cxn>
                  <a:cxn ang="0">
                    <a:pos x="99" y="37"/>
                  </a:cxn>
                  <a:cxn ang="0">
                    <a:pos x="95" y="29"/>
                  </a:cxn>
                  <a:cxn ang="0">
                    <a:pos x="91" y="20"/>
                  </a:cxn>
                  <a:cxn ang="0">
                    <a:pos x="86" y="14"/>
                  </a:cxn>
                  <a:cxn ang="0">
                    <a:pos x="79" y="8"/>
                  </a:cxn>
                  <a:cxn ang="0">
                    <a:pos x="71" y="4"/>
                  </a:cxn>
                  <a:cxn ang="0">
                    <a:pos x="71" y="4"/>
                  </a:cxn>
                  <a:cxn ang="0">
                    <a:pos x="61" y="1"/>
                  </a:cxn>
                  <a:cxn ang="0">
                    <a:pos x="52" y="0"/>
                  </a:cxn>
                  <a:cxn ang="0">
                    <a:pos x="42" y="0"/>
                  </a:cxn>
                  <a:cxn ang="0">
                    <a:pos x="32" y="3"/>
                  </a:cxn>
                  <a:cxn ang="0">
                    <a:pos x="24" y="7"/>
                  </a:cxn>
                  <a:cxn ang="0">
                    <a:pos x="16" y="12"/>
                  </a:cxn>
                  <a:cxn ang="0">
                    <a:pos x="9" y="20"/>
                  </a:cxn>
                  <a:cxn ang="0">
                    <a:pos x="4" y="29"/>
                  </a:cxn>
                  <a:cxn ang="0">
                    <a:pos x="4" y="29"/>
                  </a:cxn>
                  <a:cxn ang="0">
                    <a:pos x="1" y="37"/>
                  </a:cxn>
                  <a:cxn ang="0">
                    <a:pos x="0" y="45"/>
                  </a:cxn>
                  <a:cxn ang="0">
                    <a:pos x="0" y="53"/>
                  </a:cxn>
                  <a:cxn ang="0">
                    <a:pos x="1" y="61"/>
                  </a:cxn>
                  <a:cxn ang="0">
                    <a:pos x="13" y="61"/>
                  </a:cxn>
                  <a:cxn ang="0">
                    <a:pos x="13" y="61"/>
                  </a:cxn>
                  <a:cxn ang="0">
                    <a:pos x="12" y="54"/>
                  </a:cxn>
                  <a:cxn ang="0">
                    <a:pos x="12" y="48"/>
                  </a:cxn>
                  <a:cxn ang="0">
                    <a:pos x="12" y="41"/>
                  </a:cxn>
                  <a:cxn ang="0">
                    <a:pos x="15" y="34"/>
                  </a:cxn>
                  <a:cxn ang="0">
                    <a:pos x="15" y="34"/>
                  </a:cxn>
                  <a:cxn ang="0">
                    <a:pos x="19" y="27"/>
                  </a:cxn>
                  <a:cxn ang="0">
                    <a:pos x="24" y="22"/>
                  </a:cxn>
                  <a:cxn ang="0">
                    <a:pos x="30" y="16"/>
                  </a:cxn>
                  <a:cxn ang="0">
                    <a:pos x="37" y="14"/>
                  </a:cxn>
                  <a:cxn ang="0">
                    <a:pos x="43" y="12"/>
                  </a:cxn>
                  <a:cxn ang="0">
                    <a:pos x="52" y="11"/>
                  </a:cxn>
                  <a:cxn ang="0">
                    <a:pos x="58" y="12"/>
                  </a:cxn>
                  <a:cxn ang="0">
                    <a:pos x="67" y="15"/>
                  </a:cxn>
                  <a:cxn ang="0">
                    <a:pos x="67" y="15"/>
                  </a:cxn>
                  <a:cxn ang="0">
                    <a:pos x="72" y="19"/>
                  </a:cxn>
                  <a:cxn ang="0">
                    <a:pos x="77" y="23"/>
                  </a:cxn>
                  <a:cxn ang="0">
                    <a:pos x="83" y="29"/>
                  </a:cxn>
                  <a:cxn ang="0">
                    <a:pos x="86" y="34"/>
                  </a:cxn>
                  <a:cxn ang="0">
                    <a:pos x="88" y="41"/>
                  </a:cxn>
                  <a:cxn ang="0">
                    <a:pos x="88" y="48"/>
                  </a:cxn>
                  <a:cxn ang="0">
                    <a:pos x="88" y="54"/>
                  </a:cxn>
                  <a:cxn ang="0">
                    <a:pos x="87" y="61"/>
                  </a:cxn>
                  <a:cxn ang="0">
                    <a:pos x="99" y="61"/>
                  </a:cxn>
                </a:cxnLst>
                <a:rect l="0" t="0" r="r" b="b"/>
                <a:pathLst>
                  <a:path w="101" h="61">
                    <a:moveTo>
                      <a:pt x="99" y="61"/>
                    </a:moveTo>
                    <a:lnTo>
                      <a:pt x="99" y="61"/>
                    </a:lnTo>
                    <a:lnTo>
                      <a:pt x="101" y="53"/>
                    </a:lnTo>
                    <a:lnTo>
                      <a:pt x="101" y="45"/>
                    </a:lnTo>
                    <a:lnTo>
                      <a:pt x="99" y="37"/>
                    </a:lnTo>
                    <a:lnTo>
                      <a:pt x="95" y="29"/>
                    </a:lnTo>
                    <a:lnTo>
                      <a:pt x="91" y="20"/>
                    </a:lnTo>
                    <a:lnTo>
                      <a:pt x="86" y="14"/>
                    </a:lnTo>
                    <a:lnTo>
                      <a:pt x="79" y="8"/>
                    </a:lnTo>
                    <a:lnTo>
                      <a:pt x="71" y="4"/>
                    </a:lnTo>
                    <a:lnTo>
                      <a:pt x="71" y="4"/>
                    </a:lnTo>
                    <a:lnTo>
                      <a:pt x="61" y="1"/>
                    </a:lnTo>
                    <a:lnTo>
                      <a:pt x="52" y="0"/>
                    </a:lnTo>
                    <a:lnTo>
                      <a:pt x="42" y="0"/>
                    </a:lnTo>
                    <a:lnTo>
                      <a:pt x="32" y="3"/>
                    </a:lnTo>
                    <a:lnTo>
                      <a:pt x="24" y="7"/>
                    </a:lnTo>
                    <a:lnTo>
                      <a:pt x="16" y="12"/>
                    </a:lnTo>
                    <a:lnTo>
                      <a:pt x="9" y="20"/>
                    </a:lnTo>
                    <a:lnTo>
                      <a:pt x="4" y="29"/>
                    </a:lnTo>
                    <a:lnTo>
                      <a:pt x="4" y="29"/>
                    </a:lnTo>
                    <a:lnTo>
                      <a:pt x="1" y="37"/>
                    </a:lnTo>
                    <a:lnTo>
                      <a:pt x="0" y="45"/>
                    </a:lnTo>
                    <a:lnTo>
                      <a:pt x="0" y="53"/>
                    </a:lnTo>
                    <a:lnTo>
                      <a:pt x="1" y="61"/>
                    </a:lnTo>
                    <a:lnTo>
                      <a:pt x="13" y="61"/>
                    </a:lnTo>
                    <a:lnTo>
                      <a:pt x="13" y="61"/>
                    </a:lnTo>
                    <a:lnTo>
                      <a:pt x="12" y="54"/>
                    </a:lnTo>
                    <a:lnTo>
                      <a:pt x="12" y="48"/>
                    </a:lnTo>
                    <a:lnTo>
                      <a:pt x="12" y="41"/>
                    </a:lnTo>
                    <a:lnTo>
                      <a:pt x="15" y="34"/>
                    </a:lnTo>
                    <a:lnTo>
                      <a:pt x="15" y="34"/>
                    </a:lnTo>
                    <a:lnTo>
                      <a:pt x="19" y="27"/>
                    </a:lnTo>
                    <a:lnTo>
                      <a:pt x="24" y="22"/>
                    </a:lnTo>
                    <a:lnTo>
                      <a:pt x="30" y="16"/>
                    </a:lnTo>
                    <a:lnTo>
                      <a:pt x="37" y="14"/>
                    </a:lnTo>
                    <a:lnTo>
                      <a:pt x="43" y="12"/>
                    </a:lnTo>
                    <a:lnTo>
                      <a:pt x="52" y="11"/>
                    </a:lnTo>
                    <a:lnTo>
                      <a:pt x="58" y="12"/>
                    </a:lnTo>
                    <a:lnTo>
                      <a:pt x="67" y="15"/>
                    </a:lnTo>
                    <a:lnTo>
                      <a:pt x="67" y="15"/>
                    </a:lnTo>
                    <a:lnTo>
                      <a:pt x="72" y="19"/>
                    </a:lnTo>
                    <a:lnTo>
                      <a:pt x="77" y="23"/>
                    </a:lnTo>
                    <a:lnTo>
                      <a:pt x="83" y="29"/>
                    </a:lnTo>
                    <a:lnTo>
                      <a:pt x="86" y="34"/>
                    </a:lnTo>
                    <a:lnTo>
                      <a:pt x="88" y="41"/>
                    </a:lnTo>
                    <a:lnTo>
                      <a:pt x="88" y="48"/>
                    </a:lnTo>
                    <a:lnTo>
                      <a:pt x="88" y="54"/>
                    </a:lnTo>
                    <a:lnTo>
                      <a:pt x="87" y="61"/>
                    </a:lnTo>
                    <a:lnTo>
                      <a:pt x="99" y="61"/>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5" name="Freeform 27"/>
              <p:cNvSpPr/>
              <p:nvPr/>
            </p:nvSpPr>
            <p:spPr bwMode="auto">
              <a:xfrm rot="1800000">
                <a:off x="599360" y="3070638"/>
                <a:ext cx="11708" cy="4683"/>
              </a:xfrm>
              <a:custGeom>
                <a:avLst/>
                <a:gdLst/>
                <a:ahLst/>
                <a:cxnLst>
                  <a:cxn ang="0">
                    <a:pos x="19" y="7"/>
                  </a:cxn>
                  <a:cxn ang="0">
                    <a:pos x="19" y="7"/>
                  </a:cxn>
                  <a:cxn ang="0">
                    <a:pos x="18" y="3"/>
                  </a:cxn>
                  <a:cxn ang="0">
                    <a:pos x="13" y="0"/>
                  </a:cxn>
                  <a:cxn ang="0">
                    <a:pos x="13" y="0"/>
                  </a:cxn>
                  <a:cxn ang="0">
                    <a:pos x="9" y="0"/>
                  </a:cxn>
                  <a:cxn ang="0">
                    <a:pos x="7" y="0"/>
                  </a:cxn>
                  <a:cxn ang="0">
                    <a:pos x="3" y="3"/>
                  </a:cxn>
                  <a:cxn ang="0">
                    <a:pos x="1" y="6"/>
                  </a:cxn>
                  <a:cxn ang="0">
                    <a:pos x="1" y="6"/>
                  </a:cxn>
                  <a:cxn ang="0">
                    <a:pos x="0" y="7"/>
                  </a:cxn>
                  <a:cxn ang="0">
                    <a:pos x="19" y="7"/>
                  </a:cxn>
                </a:cxnLst>
                <a:rect l="0" t="0" r="r" b="b"/>
                <a:pathLst>
                  <a:path w="19" h="7">
                    <a:moveTo>
                      <a:pt x="19" y="7"/>
                    </a:moveTo>
                    <a:lnTo>
                      <a:pt x="19" y="7"/>
                    </a:lnTo>
                    <a:lnTo>
                      <a:pt x="18" y="3"/>
                    </a:lnTo>
                    <a:lnTo>
                      <a:pt x="13" y="0"/>
                    </a:lnTo>
                    <a:lnTo>
                      <a:pt x="13" y="0"/>
                    </a:lnTo>
                    <a:lnTo>
                      <a:pt x="9" y="0"/>
                    </a:lnTo>
                    <a:lnTo>
                      <a:pt x="7" y="0"/>
                    </a:lnTo>
                    <a:lnTo>
                      <a:pt x="3" y="3"/>
                    </a:lnTo>
                    <a:lnTo>
                      <a:pt x="1" y="6"/>
                    </a:lnTo>
                    <a:lnTo>
                      <a:pt x="1" y="6"/>
                    </a:lnTo>
                    <a:lnTo>
                      <a:pt x="0" y="7"/>
                    </a:lnTo>
                    <a:lnTo>
                      <a:pt x="19" y="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6" name="Freeform 28"/>
              <p:cNvSpPr/>
              <p:nvPr/>
            </p:nvSpPr>
            <p:spPr bwMode="auto">
              <a:xfrm rot="1800000">
                <a:off x="613190" y="3060148"/>
                <a:ext cx="11708" cy="10537"/>
              </a:xfrm>
              <a:custGeom>
                <a:avLst/>
                <a:gdLst/>
                <a:ahLst/>
                <a:cxnLst>
                  <a:cxn ang="0">
                    <a:pos x="6" y="19"/>
                  </a:cxn>
                  <a:cxn ang="0">
                    <a:pos x="6" y="19"/>
                  </a:cxn>
                  <a:cxn ang="0">
                    <a:pos x="9" y="19"/>
                  </a:cxn>
                  <a:cxn ang="0">
                    <a:pos x="13" y="19"/>
                  </a:cxn>
                  <a:cxn ang="0">
                    <a:pos x="15" y="18"/>
                  </a:cxn>
                  <a:cxn ang="0">
                    <a:pos x="18" y="13"/>
                  </a:cxn>
                  <a:cxn ang="0">
                    <a:pos x="18" y="13"/>
                  </a:cxn>
                  <a:cxn ang="0">
                    <a:pos x="20" y="11"/>
                  </a:cxn>
                  <a:cxn ang="0">
                    <a:pos x="18" y="7"/>
                  </a:cxn>
                  <a:cxn ang="0">
                    <a:pos x="17" y="4"/>
                  </a:cxn>
                  <a:cxn ang="0">
                    <a:pos x="14" y="1"/>
                  </a:cxn>
                  <a:cxn ang="0">
                    <a:pos x="14" y="1"/>
                  </a:cxn>
                  <a:cxn ang="0">
                    <a:pos x="10" y="0"/>
                  </a:cxn>
                  <a:cxn ang="0">
                    <a:pos x="6" y="1"/>
                  </a:cxn>
                  <a:cxn ang="0">
                    <a:pos x="3" y="3"/>
                  </a:cxn>
                  <a:cxn ang="0">
                    <a:pos x="0" y="5"/>
                  </a:cxn>
                  <a:cxn ang="0">
                    <a:pos x="0" y="5"/>
                  </a:cxn>
                  <a:cxn ang="0">
                    <a:pos x="0" y="9"/>
                  </a:cxn>
                  <a:cxn ang="0">
                    <a:pos x="0" y="13"/>
                  </a:cxn>
                  <a:cxn ang="0">
                    <a:pos x="2" y="16"/>
                  </a:cxn>
                  <a:cxn ang="0">
                    <a:pos x="6" y="19"/>
                  </a:cxn>
                  <a:cxn ang="0">
                    <a:pos x="6" y="19"/>
                  </a:cxn>
                </a:cxnLst>
                <a:rect l="0" t="0" r="r" b="b"/>
                <a:pathLst>
                  <a:path w="20" h="19">
                    <a:moveTo>
                      <a:pt x="6" y="19"/>
                    </a:moveTo>
                    <a:lnTo>
                      <a:pt x="6" y="19"/>
                    </a:lnTo>
                    <a:lnTo>
                      <a:pt x="9" y="19"/>
                    </a:lnTo>
                    <a:lnTo>
                      <a:pt x="13" y="19"/>
                    </a:lnTo>
                    <a:lnTo>
                      <a:pt x="15" y="18"/>
                    </a:lnTo>
                    <a:lnTo>
                      <a:pt x="18" y="13"/>
                    </a:lnTo>
                    <a:lnTo>
                      <a:pt x="18" y="13"/>
                    </a:lnTo>
                    <a:lnTo>
                      <a:pt x="20" y="11"/>
                    </a:lnTo>
                    <a:lnTo>
                      <a:pt x="18" y="7"/>
                    </a:lnTo>
                    <a:lnTo>
                      <a:pt x="17" y="4"/>
                    </a:lnTo>
                    <a:lnTo>
                      <a:pt x="14" y="1"/>
                    </a:lnTo>
                    <a:lnTo>
                      <a:pt x="14" y="1"/>
                    </a:lnTo>
                    <a:lnTo>
                      <a:pt x="10" y="0"/>
                    </a:lnTo>
                    <a:lnTo>
                      <a:pt x="6" y="1"/>
                    </a:lnTo>
                    <a:lnTo>
                      <a:pt x="3" y="3"/>
                    </a:lnTo>
                    <a:lnTo>
                      <a:pt x="0" y="5"/>
                    </a:lnTo>
                    <a:lnTo>
                      <a:pt x="0" y="5"/>
                    </a:lnTo>
                    <a:lnTo>
                      <a:pt x="0" y="9"/>
                    </a:lnTo>
                    <a:lnTo>
                      <a:pt x="0" y="13"/>
                    </a:lnTo>
                    <a:lnTo>
                      <a:pt x="2" y="16"/>
                    </a:lnTo>
                    <a:lnTo>
                      <a:pt x="6" y="19"/>
                    </a:lnTo>
                    <a:lnTo>
                      <a:pt x="6"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7" name="Freeform 29"/>
              <p:cNvSpPr>
                <a:spLocks noEditPoints="1"/>
              </p:cNvSpPr>
              <p:nvPr/>
            </p:nvSpPr>
            <p:spPr bwMode="auto">
              <a:xfrm rot="1800000">
                <a:off x="707437" y="2962893"/>
                <a:ext cx="58540" cy="59711"/>
              </a:xfrm>
              <a:custGeom>
                <a:avLst/>
                <a:gdLst/>
                <a:ahLst/>
                <a:cxnLst>
                  <a:cxn ang="0">
                    <a:pos x="51" y="101"/>
                  </a:cxn>
                  <a:cxn ang="0">
                    <a:pos x="74" y="96"/>
                  </a:cxn>
                  <a:cxn ang="0">
                    <a:pos x="92" y="80"/>
                  </a:cxn>
                  <a:cxn ang="0">
                    <a:pos x="97" y="70"/>
                  </a:cxn>
                  <a:cxn ang="0">
                    <a:pos x="101" y="51"/>
                  </a:cxn>
                  <a:cxn ang="0">
                    <a:pos x="98" y="33"/>
                  </a:cxn>
                  <a:cxn ang="0">
                    <a:pos x="88" y="15"/>
                  </a:cxn>
                  <a:cxn ang="0">
                    <a:pos x="81" y="9"/>
                  </a:cxn>
                  <a:cxn ang="0">
                    <a:pos x="66" y="2"/>
                  </a:cxn>
                  <a:cxn ang="0">
                    <a:pos x="51" y="0"/>
                  </a:cxn>
                  <a:cxn ang="0">
                    <a:pos x="51" y="11"/>
                  </a:cxn>
                  <a:cxn ang="0">
                    <a:pos x="63" y="14"/>
                  </a:cxn>
                  <a:cxn ang="0">
                    <a:pos x="74" y="18"/>
                  </a:cxn>
                  <a:cxn ang="0">
                    <a:pos x="79" y="24"/>
                  </a:cxn>
                  <a:cxn ang="0">
                    <a:pos x="88" y="37"/>
                  </a:cxn>
                  <a:cxn ang="0">
                    <a:pos x="89" y="51"/>
                  </a:cxn>
                  <a:cxn ang="0">
                    <a:pos x="86" y="66"/>
                  </a:cxn>
                  <a:cxn ang="0">
                    <a:pos x="82" y="73"/>
                  </a:cxn>
                  <a:cxn ang="0">
                    <a:pos x="68" y="85"/>
                  </a:cxn>
                  <a:cxn ang="0">
                    <a:pos x="51" y="89"/>
                  </a:cxn>
                  <a:cxn ang="0">
                    <a:pos x="22" y="92"/>
                  </a:cxn>
                  <a:cxn ang="0">
                    <a:pos x="29" y="96"/>
                  </a:cxn>
                  <a:cxn ang="0">
                    <a:pos x="44" y="100"/>
                  </a:cxn>
                  <a:cxn ang="0">
                    <a:pos x="51" y="89"/>
                  </a:cxn>
                  <a:cxn ang="0">
                    <a:pos x="45" y="89"/>
                  </a:cxn>
                  <a:cxn ang="0">
                    <a:pos x="34" y="85"/>
                  </a:cxn>
                  <a:cxn ang="0">
                    <a:pos x="29" y="82"/>
                  </a:cxn>
                  <a:cxn ang="0">
                    <a:pos x="18" y="70"/>
                  </a:cxn>
                  <a:cxn ang="0">
                    <a:pos x="13" y="56"/>
                  </a:cxn>
                  <a:cxn ang="0">
                    <a:pos x="13" y="41"/>
                  </a:cxn>
                  <a:cxn ang="0">
                    <a:pos x="19" y="28"/>
                  </a:cxn>
                  <a:cxn ang="0">
                    <a:pos x="26" y="21"/>
                  </a:cxn>
                  <a:cxn ang="0">
                    <a:pos x="43" y="13"/>
                  </a:cxn>
                  <a:cxn ang="0">
                    <a:pos x="51" y="0"/>
                  </a:cxn>
                  <a:cxn ang="0">
                    <a:pos x="40" y="2"/>
                  </a:cxn>
                  <a:cxn ang="0">
                    <a:pos x="18" y="11"/>
                  </a:cxn>
                  <a:cxn ang="0">
                    <a:pos x="10" y="21"/>
                  </a:cxn>
                  <a:cxn ang="0">
                    <a:pos x="2" y="40"/>
                  </a:cxn>
                  <a:cxn ang="0">
                    <a:pos x="2" y="59"/>
                  </a:cxn>
                  <a:cxn ang="0">
                    <a:pos x="8" y="77"/>
                  </a:cxn>
                  <a:cxn ang="0">
                    <a:pos x="22" y="92"/>
                  </a:cxn>
                </a:cxnLst>
                <a:rect l="0" t="0" r="r" b="b"/>
                <a:pathLst>
                  <a:path w="101" h="101">
                    <a:moveTo>
                      <a:pt x="51" y="101"/>
                    </a:moveTo>
                    <a:lnTo>
                      <a:pt x="51" y="101"/>
                    </a:lnTo>
                    <a:lnTo>
                      <a:pt x="63" y="100"/>
                    </a:lnTo>
                    <a:lnTo>
                      <a:pt x="74" y="96"/>
                    </a:lnTo>
                    <a:lnTo>
                      <a:pt x="83" y="89"/>
                    </a:lnTo>
                    <a:lnTo>
                      <a:pt x="92" y="80"/>
                    </a:lnTo>
                    <a:lnTo>
                      <a:pt x="92" y="80"/>
                    </a:lnTo>
                    <a:lnTo>
                      <a:pt x="97" y="70"/>
                    </a:lnTo>
                    <a:lnTo>
                      <a:pt x="100" y="62"/>
                    </a:lnTo>
                    <a:lnTo>
                      <a:pt x="101" y="51"/>
                    </a:lnTo>
                    <a:lnTo>
                      <a:pt x="101" y="41"/>
                    </a:lnTo>
                    <a:lnTo>
                      <a:pt x="98" y="33"/>
                    </a:lnTo>
                    <a:lnTo>
                      <a:pt x="94" y="24"/>
                    </a:lnTo>
                    <a:lnTo>
                      <a:pt x="88" y="15"/>
                    </a:lnTo>
                    <a:lnTo>
                      <a:pt x="81" y="9"/>
                    </a:lnTo>
                    <a:lnTo>
                      <a:pt x="81" y="9"/>
                    </a:lnTo>
                    <a:lnTo>
                      <a:pt x="74" y="5"/>
                    </a:lnTo>
                    <a:lnTo>
                      <a:pt x="66" y="2"/>
                    </a:lnTo>
                    <a:lnTo>
                      <a:pt x="59" y="0"/>
                    </a:lnTo>
                    <a:lnTo>
                      <a:pt x="51" y="0"/>
                    </a:lnTo>
                    <a:lnTo>
                      <a:pt x="51" y="11"/>
                    </a:lnTo>
                    <a:lnTo>
                      <a:pt x="51" y="11"/>
                    </a:lnTo>
                    <a:lnTo>
                      <a:pt x="56" y="13"/>
                    </a:lnTo>
                    <a:lnTo>
                      <a:pt x="63" y="14"/>
                    </a:lnTo>
                    <a:lnTo>
                      <a:pt x="68" y="15"/>
                    </a:lnTo>
                    <a:lnTo>
                      <a:pt x="74" y="18"/>
                    </a:lnTo>
                    <a:lnTo>
                      <a:pt x="74" y="18"/>
                    </a:lnTo>
                    <a:lnTo>
                      <a:pt x="79" y="24"/>
                    </a:lnTo>
                    <a:lnTo>
                      <a:pt x="83" y="30"/>
                    </a:lnTo>
                    <a:lnTo>
                      <a:pt x="88" y="37"/>
                    </a:lnTo>
                    <a:lnTo>
                      <a:pt x="89" y="44"/>
                    </a:lnTo>
                    <a:lnTo>
                      <a:pt x="89" y="51"/>
                    </a:lnTo>
                    <a:lnTo>
                      <a:pt x="89" y="59"/>
                    </a:lnTo>
                    <a:lnTo>
                      <a:pt x="86" y="66"/>
                    </a:lnTo>
                    <a:lnTo>
                      <a:pt x="82" y="73"/>
                    </a:lnTo>
                    <a:lnTo>
                      <a:pt x="82" y="73"/>
                    </a:lnTo>
                    <a:lnTo>
                      <a:pt x="77" y="80"/>
                    </a:lnTo>
                    <a:lnTo>
                      <a:pt x="68" y="85"/>
                    </a:lnTo>
                    <a:lnTo>
                      <a:pt x="60" y="88"/>
                    </a:lnTo>
                    <a:lnTo>
                      <a:pt x="51" y="89"/>
                    </a:lnTo>
                    <a:lnTo>
                      <a:pt x="51" y="101"/>
                    </a:lnTo>
                    <a:close/>
                    <a:moveTo>
                      <a:pt x="22" y="92"/>
                    </a:moveTo>
                    <a:lnTo>
                      <a:pt x="22" y="92"/>
                    </a:lnTo>
                    <a:lnTo>
                      <a:pt x="29" y="96"/>
                    </a:lnTo>
                    <a:lnTo>
                      <a:pt x="36" y="99"/>
                    </a:lnTo>
                    <a:lnTo>
                      <a:pt x="44" y="100"/>
                    </a:lnTo>
                    <a:lnTo>
                      <a:pt x="51" y="101"/>
                    </a:lnTo>
                    <a:lnTo>
                      <a:pt x="51" y="89"/>
                    </a:lnTo>
                    <a:lnTo>
                      <a:pt x="51" y="89"/>
                    </a:lnTo>
                    <a:lnTo>
                      <a:pt x="45" y="89"/>
                    </a:lnTo>
                    <a:lnTo>
                      <a:pt x="40" y="88"/>
                    </a:lnTo>
                    <a:lnTo>
                      <a:pt x="34" y="85"/>
                    </a:lnTo>
                    <a:lnTo>
                      <a:pt x="29" y="82"/>
                    </a:lnTo>
                    <a:lnTo>
                      <a:pt x="29" y="82"/>
                    </a:lnTo>
                    <a:lnTo>
                      <a:pt x="22" y="77"/>
                    </a:lnTo>
                    <a:lnTo>
                      <a:pt x="18" y="70"/>
                    </a:lnTo>
                    <a:lnTo>
                      <a:pt x="15" y="65"/>
                    </a:lnTo>
                    <a:lnTo>
                      <a:pt x="13" y="56"/>
                    </a:lnTo>
                    <a:lnTo>
                      <a:pt x="13" y="50"/>
                    </a:lnTo>
                    <a:lnTo>
                      <a:pt x="13" y="41"/>
                    </a:lnTo>
                    <a:lnTo>
                      <a:pt x="15" y="35"/>
                    </a:lnTo>
                    <a:lnTo>
                      <a:pt x="19" y="28"/>
                    </a:lnTo>
                    <a:lnTo>
                      <a:pt x="19" y="28"/>
                    </a:lnTo>
                    <a:lnTo>
                      <a:pt x="26" y="21"/>
                    </a:lnTo>
                    <a:lnTo>
                      <a:pt x="33" y="15"/>
                    </a:lnTo>
                    <a:lnTo>
                      <a:pt x="43" y="13"/>
                    </a:lnTo>
                    <a:lnTo>
                      <a:pt x="51" y="11"/>
                    </a:lnTo>
                    <a:lnTo>
                      <a:pt x="51" y="0"/>
                    </a:lnTo>
                    <a:lnTo>
                      <a:pt x="51" y="0"/>
                    </a:lnTo>
                    <a:lnTo>
                      <a:pt x="40" y="2"/>
                    </a:lnTo>
                    <a:lnTo>
                      <a:pt x="28" y="5"/>
                    </a:lnTo>
                    <a:lnTo>
                      <a:pt x="18" y="11"/>
                    </a:lnTo>
                    <a:lnTo>
                      <a:pt x="10" y="21"/>
                    </a:lnTo>
                    <a:lnTo>
                      <a:pt x="10" y="21"/>
                    </a:lnTo>
                    <a:lnTo>
                      <a:pt x="4" y="30"/>
                    </a:lnTo>
                    <a:lnTo>
                      <a:pt x="2" y="40"/>
                    </a:lnTo>
                    <a:lnTo>
                      <a:pt x="0" y="50"/>
                    </a:lnTo>
                    <a:lnTo>
                      <a:pt x="2" y="59"/>
                    </a:lnTo>
                    <a:lnTo>
                      <a:pt x="3" y="69"/>
                    </a:lnTo>
                    <a:lnTo>
                      <a:pt x="8" y="77"/>
                    </a:lnTo>
                    <a:lnTo>
                      <a:pt x="14" y="85"/>
                    </a:lnTo>
                    <a:lnTo>
                      <a:pt x="22" y="92"/>
                    </a:lnTo>
                    <a:lnTo>
                      <a:pt x="22" y="9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8" name="Freeform 30"/>
              <p:cNvSpPr/>
              <p:nvPr/>
            </p:nvSpPr>
            <p:spPr bwMode="auto">
              <a:xfrm rot="1800000">
                <a:off x="723284" y="2991222"/>
                <a:ext cx="11708" cy="10537"/>
              </a:xfrm>
              <a:custGeom>
                <a:avLst/>
                <a:gdLst/>
                <a:ahLst/>
                <a:cxnLst>
                  <a:cxn ang="0">
                    <a:pos x="4" y="17"/>
                  </a:cxn>
                  <a:cxn ang="0">
                    <a:pos x="4" y="17"/>
                  </a:cxn>
                  <a:cxn ang="0">
                    <a:pos x="7" y="19"/>
                  </a:cxn>
                  <a:cxn ang="0">
                    <a:pos x="11" y="19"/>
                  </a:cxn>
                  <a:cxn ang="0">
                    <a:pos x="14" y="17"/>
                  </a:cxn>
                  <a:cxn ang="0">
                    <a:pos x="16" y="15"/>
                  </a:cxn>
                  <a:cxn ang="0">
                    <a:pos x="16" y="15"/>
                  </a:cxn>
                  <a:cxn ang="0">
                    <a:pos x="19" y="11"/>
                  </a:cxn>
                  <a:cxn ang="0">
                    <a:pos x="19" y="8"/>
                  </a:cxn>
                  <a:cxn ang="0">
                    <a:pos x="18" y="4"/>
                  </a:cxn>
                  <a:cxn ang="0">
                    <a:pos x="15" y="1"/>
                  </a:cxn>
                  <a:cxn ang="0">
                    <a:pos x="15" y="1"/>
                  </a:cxn>
                  <a:cxn ang="0">
                    <a:pos x="11" y="0"/>
                  </a:cxn>
                  <a:cxn ang="0">
                    <a:pos x="7" y="0"/>
                  </a:cxn>
                  <a:cxn ang="0">
                    <a:pos x="4" y="1"/>
                  </a:cxn>
                  <a:cxn ang="0">
                    <a:pos x="1" y="4"/>
                  </a:cxn>
                  <a:cxn ang="0">
                    <a:pos x="1" y="4"/>
                  </a:cxn>
                  <a:cxn ang="0">
                    <a:pos x="0" y="6"/>
                  </a:cxn>
                  <a:cxn ang="0">
                    <a:pos x="0" y="11"/>
                  </a:cxn>
                  <a:cxn ang="0">
                    <a:pos x="1" y="13"/>
                  </a:cxn>
                  <a:cxn ang="0">
                    <a:pos x="4" y="17"/>
                  </a:cxn>
                  <a:cxn ang="0">
                    <a:pos x="4" y="17"/>
                  </a:cxn>
                </a:cxnLst>
                <a:rect l="0" t="0" r="r" b="b"/>
                <a:pathLst>
                  <a:path w="19" h="19">
                    <a:moveTo>
                      <a:pt x="4" y="17"/>
                    </a:moveTo>
                    <a:lnTo>
                      <a:pt x="4" y="17"/>
                    </a:lnTo>
                    <a:lnTo>
                      <a:pt x="7" y="19"/>
                    </a:lnTo>
                    <a:lnTo>
                      <a:pt x="11" y="19"/>
                    </a:lnTo>
                    <a:lnTo>
                      <a:pt x="14" y="17"/>
                    </a:lnTo>
                    <a:lnTo>
                      <a:pt x="16" y="15"/>
                    </a:lnTo>
                    <a:lnTo>
                      <a:pt x="16" y="15"/>
                    </a:lnTo>
                    <a:lnTo>
                      <a:pt x="19" y="11"/>
                    </a:lnTo>
                    <a:lnTo>
                      <a:pt x="19" y="8"/>
                    </a:lnTo>
                    <a:lnTo>
                      <a:pt x="18" y="4"/>
                    </a:lnTo>
                    <a:lnTo>
                      <a:pt x="15" y="1"/>
                    </a:lnTo>
                    <a:lnTo>
                      <a:pt x="15" y="1"/>
                    </a:lnTo>
                    <a:lnTo>
                      <a:pt x="11" y="0"/>
                    </a:lnTo>
                    <a:lnTo>
                      <a:pt x="7" y="0"/>
                    </a:lnTo>
                    <a:lnTo>
                      <a:pt x="4" y="1"/>
                    </a:lnTo>
                    <a:lnTo>
                      <a:pt x="1" y="4"/>
                    </a:lnTo>
                    <a:lnTo>
                      <a:pt x="1" y="4"/>
                    </a:lnTo>
                    <a:lnTo>
                      <a:pt x="0" y="6"/>
                    </a:lnTo>
                    <a:lnTo>
                      <a:pt x="0" y="11"/>
                    </a:lnTo>
                    <a:lnTo>
                      <a:pt x="1" y="13"/>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9" name="Freeform 31"/>
              <p:cNvSpPr/>
              <p:nvPr/>
            </p:nvSpPr>
            <p:spPr bwMode="auto">
              <a:xfrm rot="1800000">
                <a:off x="740099" y="2983017"/>
                <a:ext cx="10538" cy="10537"/>
              </a:xfrm>
              <a:custGeom>
                <a:avLst/>
                <a:gdLst/>
                <a:ahLst/>
                <a:cxnLst>
                  <a:cxn ang="0">
                    <a:pos x="4" y="17"/>
                  </a:cxn>
                  <a:cxn ang="0">
                    <a:pos x="4" y="17"/>
                  </a:cxn>
                  <a:cxn ang="0">
                    <a:pos x="7" y="19"/>
                  </a:cxn>
                  <a:cxn ang="0">
                    <a:pos x="11" y="19"/>
                  </a:cxn>
                  <a:cxn ang="0">
                    <a:pos x="13" y="17"/>
                  </a:cxn>
                  <a:cxn ang="0">
                    <a:pos x="16" y="15"/>
                  </a:cxn>
                  <a:cxn ang="0">
                    <a:pos x="16" y="15"/>
                  </a:cxn>
                  <a:cxn ang="0">
                    <a:pos x="19" y="12"/>
                  </a:cxn>
                  <a:cxn ang="0">
                    <a:pos x="19" y="8"/>
                  </a:cxn>
                  <a:cxn ang="0">
                    <a:pos x="17" y="5"/>
                  </a:cxn>
                  <a:cxn ang="0">
                    <a:pos x="15" y="2"/>
                  </a:cxn>
                  <a:cxn ang="0">
                    <a:pos x="15" y="2"/>
                  </a:cxn>
                  <a:cxn ang="0">
                    <a:pos x="11" y="0"/>
                  </a:cxn>
                  <a:cxn ang="0">
                    <a:pos x="8" y="0"/>
                  </a:cxn>
                  <a:cxn ang="0">
                    <a:pos x="4" y="1"/>
                  </a:cxn>
                  <a:cxn ang="0">
                    <a:pos x="1" y="4"/>
                  </a:cxn>
                  <a:cxn ang="0">
                    <a:pos x="1" y="4"/>
                  </a:cxn>
                  <a:cxn ang="0">
                    <a:pos x="0" y="8"/>
                  </a:cxn>
                  <a:cxn ang="0">
                    <a:pos x="0" y="12"/>
                  </a:cxn>
                  <a:cxn ang="0">
                    <a:pos x="1" y="15"/>
                  </a:cxn>
                  <a:cxn ang="0">
                    <a:pos x="4" y="17"/>
                  </a:cxn>
                  <a:cxn ang="0">
                    <a:pos x="4" y="17"/>
                  </a:cxn>
                </a:cxnLst>
                <a:rect l="0" t="0" r="r" b="b"/>
                <a:pathLst>
                  <a:path w="19" h="19">
                    <a:moveTo>
                      <a:pt x="4" y="17"/>
                    </a:moveTo>
                    <a:lnTo>
                      <a:pt x="4" y="17"/>
                    </a:lnTo>
                    <a:lnTo>
                      <a:pt x="7" y="19"/>
                    </a:lnTo>
                    <a:lnTo>
                      <a:pt x="11" y="19"/>
                    </a:lnTo>
                    <a:lnTo>
                      <a:pt x="13" y="17"/>
                    </a:lnTo>
                    <a:lnTo>
                      <a:pt x="16" y="15"/>
                    </a:lnTo>
                    <a:lnTo>
                      <a:pt x="16" y="15"/>
                    </a:lnTo>
                    <a:lnTo>
                      <a:pt x="19" y="12"/>
                    </a:lnTo>
                    <a:lnTo>
                      <a:pt x="19" y="8"/>
                    </a:lnTo>
                    <a:lnTo>
                      <a:pt x="17" y="5"/>
                    </a:lnTo>
                    <a:lnTo>
                      <a:pt x="15" y="2"/>
                    </a:lnTo>
                    <a:lnTo>
                      <a:pt x="15" y="2"/>
                    </a:lnTo>
                    <a:lnTo>
                      <a:pt x="11" y="0"/>
                    </a:lnTo>
                    <a:lnTo>
                      <a:pt x="8" y="0"/>
                    </a:lnTo>
                    <a:lnTo>
                      <a:pt x="4" y="1"/>
                    </a:lnTo>
                    <a:lnTo>
                      <a:pt x="1" y="4"/>
                    </a:lnTo>
                    <a:lnTo>
                      <a:pt x="1" y="4"/>
                    </a:lnTo>
                    <a:lnTo>
                      <a:pt x="0" y="8"/>
                    </a:lnTo>
                    <a:lnTo>
                      <a:pt x="0" y="12"/>
                    </a:lnTo>
                    <a:lnTo>
                      <a:pt x="1" y="15"/>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0" name="Freeform 33"/>
              <p:cNvSpPr/>
              <p:nvPr/>
            </p:nvSpPr>
            <p:spPr bwMode="auto">
              <a:xfrm rot="1800000">
                <a:off x="1351836" y="2426147"/>
                <a:ext cx="1328864" cy="1030309"/>
              </a:xfrm>
              <a:custGeom>
                <a:avLst/>
                <a:gdLst/>
                <a:ahLst/>
                <a:cxnLst>
                  <a:cxn ang="0">
                    <a:pos x="0" y="1679"/>
                  </a:cxn>
                  <a:cxn ang="0">
                    <a:pos x="0" y="80"/>
                  </a:cxn>
                  <a:cxn ang="0">
                    <a:pos x="0" y="80"/>
                  </a:cxn>
                  <a:cxn ang="0">
                    <a:pos x="1" y="72"/>
                  </a:cxn>
                  <a:cxn ang="0">
                    <a:pos x="2" y="64"/>
                  </a:cxn>
                  <a:cxn ang="0">
                    <a:pos x="6" y="49"/>
                  </a:cxn>
                  <a:cxn ang="0">
                    <a:pos x="15" y="35"/>
                  </a:cxn>
                  <a:cxn ang="0">
                    <a:pos x="24" y="24"/>
                  </a:cxn>
                  <a:cxn ang="0">
                    <a:pos x="35" y="15"/>
                  </a:cxn>
                  <a:cxn ang="0">
                    <a:pos x="49" y="7"/>
                  </a:cxn>
                  <a:cxn ang="0">
                    <a:pos x="64" y="2"/>
                  </a:cxn>
                  <a:cxn ang="0">
                    <a:pos x="72" y="1"/>
                  </a:cxn>
                  <a:cxn ang="0">
                    <a:pos x="80" y="0"/>
                  </a:cxn>
                  <a:cxn ang="0">
                    <a:pos x="2192" y="0"/>
                  </a:cxn>
                  <a:cxn ang="0">
                    <a:pos x="2192" y="0"/>
                  </a:cxn>
                  <a:cxn ang="0">
                    <a:pos x="2200" y="1"/>
                  </a:cxn>
                  <a:cxn ang="0">
                    <a:pos x="2207" y="2"/>
                  </a:cxn>
                  <a:cxn ang="0">
                    <a:pos x="2222" y="7"/>
                  </a:cxn>
                  <a:cxn ang="0">
                    <a:pos x="2236" y="15"/>
                  </a:cxn>
                  <a:cxn ang="0">
                    <a:pos x="2248" y="24"/>
                  </a:cxn>
                  <a:cxn ang="0">
                    <a:pos x="2257" y="35"/>
                  </a:cxn>
                  <a:cxn ang="0">
                    <a:pos x="2266" y="49"/>
                  </a:cxn>
                  <a:cxn ang="0">
                    <a:pos x="2270" y="64"/>
                  </a:cxn>
                  <a:cxn ang="0">
                    <a:pos x="2271" y="72"/>
                  </a:cxn>
                  <a:cxn ang="0">
                    <a:pos x="2271" y="80"/>
                  </a:cxn>
                  <a:cxn ang="0">
                    <a:pos x="2271" y="1679"/>
                  </a:cxn>
                  <a:cxn ang="0">
                    <a:pos x="2271" y="1679"/>
                  </a:cxn>
                  <a:cxn ang="0">
                    <a:pos x="2271" y="1687"/>
                  </a:cxn>
                  <a:cxn ang="0">
                    <a:pos x="2270" y="1695"/>
                  </a:cxn>
                  <a:cxn ang="0">
                    <a:pos x="2266" y="1710"/>
                  </a:cxn>
                  <a:cxn ang="0">
                    <a:pos x="2257" y="1724"/>
                  </a:cxn>
                  <a:cxn ang="0">
                    <a:pos x="2248" y="1734"/>
                  </a:cxn>
                  <a:cxn ang="0">
                    <a:pos x="2236" y="1745"/>
                  </a:cxn>
                  <a:cxn ang="0">
                    <a:pos x="2222" y="1752"/>
                  </a:cxn>
                  <a:cxn ang="0">
                    <a:pos x="2207" y="1756"/>
                  </a:cxn>
                  <a:cxn ang="0">
                    <a:pos x="2200" y="1758"/>
                  </a:cxn>
                  <a:cxn ang="0">
                    <a:pos x="2192" y="1759"/>
                  </a:cxn>
                  <a:cxn ang="0">
                    <a:pos x="80" y="1759"/>
                  </a:cxn>
                  <a:cxn ang="0">
                    <a:pos x="80" y="1759"/>
                  </a:cxn>
                  <a:cxn ang="0">
                    <a:pos x="72" y="1758"/>
                  </a:cxn>
                  <a:cxn ang="0">
                    <a:pos x="64" y="1756"/>
                  </a:cxn>
                  <a:cxn ang="0">
                    <a:pos x="49" y="1752"/>
                  </a:cxn>
                  <a:cxn ang="0">
                    <a:pos x="35" y="1745"/>
                  </a:cxn>
                  <a:cxn ang="0">
                    <a:pos x="24" y="1734"/>
                  </a:cxn>
                  <a:cxn ang="0">
                    <a:pos x="15" y="1724"/>
                  </a:cxn>
                  <a:cxn ang="0">
                    <a:pos x="6" y="1710"/>
                  </a:cxn>
                  <a:cxn ang="0">
                    <a:pos x="2" y="1695"/>
                  </a:cxn>
                  <a:cxn ang="0">
                    <a:pos x="1" y="1687"/>
                  </a:cxn>
                  <a:cxn ang="0">
                    <a:pos x="0" y="1679"/>
                  </a:cxn>
                  <a:cxn ang="0">
                    <a:pos x="0" y="1679"/>
                  </a:cxn>
                </a:cxnLst>
                <a:rect l="0" t="0" r="r" b="b"/>
                <a:pathLst>
                  <a:path w="2271" h="1759">
                    <a:moveTo>
                      <a:pt x="0" y="1679"/>
                    </a:moveTo>
                    <a:lnTo>
                      <a:pt x="0" y="80"/>
                    </a:lnTo>
                    <a:lnTo>
                      <a:pt x="0" y="80"/>
                    </a:lnTo>
                    <a:lnTo>
                      <a:pt x="1" y="72"/>
                    </a:lnTo>
                    <a:lnTo>
                      <a:pt x="2" y="64"/>
                    </a:lnTo>
                    <a:lnTo>
                      <a:pt x="6" y="49"/>
                    </a:lnTo>
                    <a:lnTo>
                      <a:pt x="15" y="35"/>
                    </a:lnTo>
                    <a:lnTo>
                      <a:pt x="24" y="24"/>
                    </a:lnTo>
                    <a:lnTo>
                      <a:pt x="35" y="15"/>
                    </a:lnTo>
                    <a:lnTo>
                      <a:pt x="49" y="7"/>
                    </a:lnTo>
                    <a:lnTo>
                      <a:pt x="64" y="2"/>
                    </a:lnTo>
                    <a:lnTo>
                      <a:pt x="72" y="1"/>
                    </a:lnTo>
                    <a:lnTo>
                      <a:pt x="80" y="0"/>
                    </a:lnTo>
                    <a:lnTo>
                      <a:pt x="2192" y="0"/>
                    </a:lnTo>
                    <a:lnTo>
                      <a:pt x="2192" y="0"/>
                    </a:lnTo>
                    <a:lnTo>
                      <a:pt x="2200" y="1"/>
                    </a:lnTo>
                    <a:lnTo>
                      <a:pt x="2207" y="2"/>
                    </a:lnTo>
                    <a:lnTo>
                      <a:pt x="2222" y="7"/>
                    </a:lnTo>
                    <a:lnTo>
                      <a:pt x="2236" y="15"/>
                    </a:lnTo>
                    <a:lnTo>
                      <a:pt x="2248" y="24"/>
                    </a:lnTo>
                    <a:lnTo>
                      <a:pt x="2257" y="35"/>
                    </a:lnTo>
                    <a:lnTo>
                      <a:pt x="2266" y="49"/>
                    </a:lnTo>
                    <a:lnTo>
                      <a:pt x="2270" y="64"/>
                    </a:lnTo>
                    <a:lnTo>
                      <a:pt x="2271" y="72"/>
                    </a:lnTo>
                    <a:lnTo>
                      <a:pt x="2271" y="80"/>
                    </a:lnTo>
                    <a:lnTo>
                      <a:pt x="2271" y="1679"/>
                    </a:lnTo>
                    <a:lnTo>
                      <a:pt x="2271" y="1679"/>
                    </a:lnTo>
                    <a:lnTo>
                      <a:pt x="2271" y="1687"/>
                    </a:lnTo>
                    <a:lnTo>
                      <a:pt x="2270" y="1695"/>
                    </a:lnTo>
                    <a:lnTo>
                      <a:pt x="2266" y="1710"/>
                    </a:lnTo>
                    <a:lnTo>
                      <a:pt x="2257" y="1724"/>
                    </a:lnTo>
                    <a:lnTo>
                      <a:pt x="2248" y="1734"/>
                    </a:lnTo>
                    <a:lnTo>
                      <a:pt x="2236" y="1745"/>
                    </a:lnTo>
                    <a:lnTo>
                      <a:pt x="2222" y="1752"/>
                    </a:lnTo>
                    <a:lnTo>
                      <a:pt x="2207" y="1756"/>
                    </a:lnTo>
                    <a:lnTo>
                      <a:pt x="2200" y="1758"/>
                    </a:lnTo>
                    <a:lnTo>
                      <a:pt x="2192" y="1759"/>
                    </a:lnTo>
                    <a:lnTo>
                      <a:pt x="80" y="1759"/>
                    </a:lnTo>
                    <a:lnTo>
                      <a:pt x="80" y="1759"/>
                    </a:lnTo>
                    <a:lnTo>
                      <a:pt x="72" y="1758"/>
                    </a:lnTo>
                    <a:lnTo>
                      <a:pt x="64" y="1756"/>
                    </a:lnTo>
                    <a:lnTo>
                      <a:pt x="49" y="1752"/>
                    </a:lnTo>
                    <a:lnTo>
                      <a:pt x="35" y="1745"/>
                    </a:lnTo>
                    <a:lnTo>
                      <a:pt x="24" y="1734"/>
                    </a:lnTo>
                    <a:lnTo>
                      <a:pt x="15" y="1724"/>
                    </a:lnTo>
                    <a:lnTo>
                      <a:pt x="6" y="1710"/>
                    </a:lnTo>
                    <a:lnTo>
                      <a:pt x="2" y="1695"/>
                    </a:lnTo>
                    <a:lnTo>
                      <a:pt x="1" y="1687"/>
                    </a:lnTo>
                    <a:lnTo>
                      <a:pt x="0" y="1679"/>
                    </a:lnTo>
                    <a:lnTo>
                      <a:pt x="0" y="1679"/>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1" name="Freeform 34"/>
              <p:cNvSpPr/>
              <p:nvPr/>
            </p:nvSpPr>
            <p:spPr bwMode="auto">
              <a:xfrm rot="1800000">
                <a:off x="1359661" y="2435728"/>
                <a:ext cx="1313643" cy="1012746"/>
              </a:xfrm>
              <a:custGeom>
                <a:avLst/>
                <a:gdLst/>
                <a:ahLst/>
                <a:cxnLst>
                  <a:cxn ang="0">
                    <a:pos x="0" y="166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2177" y="0"/>
                  </a:cxn>
                  <a:cxn ang="0">
                    <a:pos x="2177" y="0"/>
                  </a:cxn>
                  <a:cxn ang="0">
                    <a:pos x="2189" y="1"/>
                  </a:cxn>
                  <a:cxn ang="0">
                    <a:pos x="2201" y="5"/>
                  </a:cxn>
                  <a:cxn ang="0">
                    <a:pos x="2212" y="11"/>
                  </a:cxn>
                  <a:cxn ang="0">
                    <a:pos x="2222" y="19"/>
                  </a:cxn>
                  <a:cxn ang="0">
                    <a:pos x="2230" y="28"/>
                  </a:cxn>
                  <a:cxn ang="0">
                    <a:pos x="2237" y="39"/>
                  </a:cxn>
                  <a:cxn ang="0">
                    <a:pos x="2241" y="52"/>
                  </a:cxn>
                  <a:cxn ang="0">
                    <a:pos x="2242" y="65"/>
                  </a:cxn>
                  <a:cxn ang="0">
                    <a:pos x="2242" y="1664"/>
                  </a:cxn>
                  <a:cxn ang="0">
                    <a:pos x="2242" y="1664"/>
                  </a:cxn>
                  <a:cxn ang="0">
                    <a:pos x="2241" y="1677"/>
                  </a:cxn>
                  <a:cxn ang="0">
                    <a:pos x="2237" y="1689"/>
                  </a:cxn>
                  <a:cxn ang="0">
                    <a:pos x="2230" y="1700"/>
                  </a:cxn>
                  <a:cxn ang="0">
                    <a:pos x="2222" y="1710"/>
                  </a:cxn>
                  <a:cxn ang="0">
                    <a:pos x="2212" y="1718"/>
                  </a:cxn>
                  <a:cxn ang="0">
                    <a:pos x="2201" y="1724"/>
                  </a:cxn>
                  <a:cxn ang="0">
                    <a:pos x="2189" y="1728"/>
                  </a:cxn>
                  <a:cxn ang="0">
                    <a:pos x="2177" y="1729"/>
                  </a:cxn>
                  <a:cxn ang="0">
                    <a:pos x="65" y="1729"/>
                  </a:cxn>
                  <a:cxn ang="0">
                    <a:pos x="65" y="1729"/>
                  </a:cxn>
                  <a:cxn ang="0">
                    <a:pos x="51" y="1728"/>
                  </a:cxn>
                  <a:cxn ang="0">
                    <a:pos x="39" y="1724"/>
                  </a:cxn>
                  <a:cxn ang="0">
                    <a:pos x="28" y="1718"/>
                  </a:cxn>
                  <a:cxn ang="0">
                    <a:pos x="19" y="1710"/>
                  </a:cxn>
                  <a:cxn ang="0">
                    <a:pos x="11" y="1700"/>
                  </a:cxn>
                  <a:cxn ang="0">
                    <a:pos x="5" y="1689"/>
                  </a:cxn>
                  <a:cxn ang="0">
                    <a:pos x="1" y="1677"/>
                  </a:cxn>
                  <a:cxn ang="0">
                    <a:pos x="0" y="1664"/>
                  </a:cxn>
                  <a:cxn ang="0">
                    <a:pos x="0" y="1664"/>
                  </a:cxn>
                </a:cxnLst>
                <a:rect l="0" t="0" r="r" b="b"/>
                <a:pathLst>
                  <a:path w="2242" h="1729">
                    <a:moveTo>
                      <a:pt x="0" y="1664"/>
                    </a:moveTo>
                    <a:lnTo>
                      <a:pt x="0" y="65"/>
                    </a:lnTo>
                    <a:lnTo>
                      <a:pt x="0" y="65"/>
                    </a:lnTo>
                    <a:lnTo>
                      <a:pt x="1" y="52"/>
                    </a:lnTo>
                    <a:lnTo>
                      <a:pt x="5" y="39"/>
                    </a:lnTo>
                    <a:lnTo>
                      <a:pt x="11" y="28"/>
                    </a:lnTo>
                    <a:lnTo>
                      <a:pt x="19" y="19"/>
                    </a:lnTo>
                    <a:lnTo>
                      <a:pt x="28" y="11"/>
                    </a:lnTo>
                    <a:lnTo>
                      <a:pt x="39" y="5"/>
                    </a:lnTo>
                    <a:lnTo>
                      <a:pt x="51" y="1"/>
                    </a:lnTo>
                    <a:lnTo>
                      <a:pt x="65" y="0"/>
                    </a:lnTo>
                    <a:lnTo>
                      <a:pt x="2177" y="0"/>
                    </a:lnTo>
                    <a:lnTo>
                      <a:pt x="2177" y="0"/>
                    </a:lnTo>
                    <a:lnTo>
                      <a:pt x="2189" y="1"/>
                    </a:lnTo>
                    <a:lnTo>
                      <a:pt x="2201" y="5"/>
                    </a:lnTo>
                    <a:lnTo>
                      <a:pt x="2212" y="11"/>
                    </a:lnTo>
                    <a:lnTo>
                      <a:pt x="2222" y="19"/>
                    </a:lnTo>
                    <a:lnTo>
                      <a:pt x="2230" y="28"/>
                    </a:lnTo>
                    <a:lnTo>
                      <a:pt x="2237" y="39"/>
                    </a:lnTo>
                    <a:lnTo>
                      <a:pt x="2241" y="52"/>
                    </a:lnTo>
                    <a:lnTo>
                      <a:pt x="2242" y="65"/>
                    </a:lnTo>
                    <a:lnTo>
                      <a:pt x="2242" y="1664"/>
                    </a:lnTo>
                    <a:lnTo>
                      <a:pt x="2242" y="1664"/>
                    </a:lnTo>
                    <a:lnTo>
                      <a:pt x="2241" y="1677"/>
                    </a:lnTo>
                    <a:lnTo>
                      <a:pt x="2237" y="1689"/>
                    </a:lnTo>
                    <a:lnTo>
                      <a:pt x="2230" y="1700"/>
                    </a:lnTo>
                    <a:lnTo>
                      <a:pt x="2222" y="1710"/>
                    </a:lnTo>
                    <a:lnTo>
                      <a:pt x="2212" y="1718"/>
                    </a:lnTo>
                    <a:lnTo>
                      <a:pt x="2201" y="1724"/>
                    </a:lnTo>
                    <a:lnTo>
                      <a:pt x="2189" y="1728"/>
                    </a:lnTo>
                    <a:lnTo>
                      <a:pt x="2177" y="1729"/>
                    </a:lnTo>
                    <a:lnTo>
                      <a:pt x="65" y="1729"/>
                    </a:lnTo>
                    <a:lnTo>
                      <a:pt x="65" y="1729"/>
                    </a:lnTo>
                    <a:lnTo>
                      <a:pt x="51" y="1728"/>
                    </a:lnTo>
                    <a:lnTo>
                      <a:pt x="39" y="1724"/>
                    </a:lnTo>
                    <a:lnTo>
                      <a:pt x="28" y="1718"/>
                    </a:lnTo>
                    <a:lnTo>
                      <a:pt x="19" y="1710"/>
                    </a:lnTo>
                    <a:lnTo>
                      <a:pt x="11" y="1700"/>
                    </a:lnTo>
                    <a:lnTo>
                      <a:pt x="5" y="1689"/>
                    </a:lnTo>
                    <a:lnTo>
                      <a:pt x="1" y="1677"/>
                    </a:lnTo>
                    <a:lnTo>
                      <a:pt x="0" y="1664"/>
                    </a:lnTo>
                    <a:lnTo>
                      <a:pt x="0" y="1664"/>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2" name="Freeform 35"/>
              <p:cNvSpPr/>
              <p:nvPr/>
            </p:nvSpPr>
            <p:spPr bwMode="auto">
              <a:xfrm rot="1800000">
                <a:off x="1481074" y="2419321"/>
                <a:ext cx="1130998" cy="576036"/>
              </a:xfrm>
              <a:custGeom>
                <a:avLst/>
                <a:gdLst/>
                <a:ahLst/>
                <a:cxnLst>
                  <a:cxn ang="0">
                    <a:pos x="0" y="98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1930" y="0"/>
                  </a:cxn>
                  <a:cxn ang="0">
                    <a:pos x="0" y="984"/>
                  </a:cxn>
                </a:cxnLst>
                <a:rect l="0" t="0" r="r" b="b"/>
                <a:pathLst>
                  <a:path w="1930" h="984">
                    <a:moveTo>
                      <a:pt x="0" y="984"/>
                    </a:moveTo>
                    <a:lnTo>
                      <a:pt x="0" y="65"/>
                    </a:lnTo>
                    <a:lnTo>
                      <a:pt x="0" y="65"/>
                    </a:lnTo>
                    <a:lnTo>
                      <a:pt x="1" y="52"/>
                    </a:lnTo>
                    <a:lnTo>
                      <a:pt x="5" y="39"/>
                    </a:lnTo>
                    <a:lnTo>
                      <a:pt x="11" y="28"/>
                    </a:lnTo>
                    <a:lnTo>
                      <a:pt x="19" y="19"/>
                    </a:lnTo>
                    <a:lnTo>
                      <a:pt x="28" y="11"/>
                    </a:lnTo>
                    <a:lnTo>
                      <a:pt x="39" y="5"/>
                    </a:lnTo>
                    <a:lnTo>
                      <a:pt x="51" y="1"/>
                    </a:lnTo>
                    <a:lnTo>
                      <a:pt x="65" y="0"/>
                    </a:lnTo>
                    <a:lnTo>
                      <a:pt x="1930" y="0"/>
                    </a:lnTo>
                    <a:lnTo>
                      <a:pt x="0" y="984"/>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3" name="Freeform 36"/>
              <p:cNvSpPr/>
              <p:nvPr/>
            </p:nvSpPr>
            <p:spPr bwMode="auto">
              <a:xfrm rot="1800000">
                <a:off x="2219910" y="2522582"/>
                <a:ext cx="49174" cy="49174"/>
              </a:xfrm>
              <a:custGeom>
                <a:avLst/>
                <a:gdLst/>
                <a:ahLst/>
                <a:cxnLst>
                  <a:cxn ang="0">
                    <a:pos x="0" y="43"/>
                  </a:cxn>
                  <a:cxn ang="0">
                    <a:pos x="0" y="43"/>
                  </a:cxn>
                  <a:cxn ang="0">
                    <a:pos x="1" y="34"/>
                  </a:cxn>
                  <a:cxn ang="0">
                    <a:pos x="2" y="26"/>
                  </a:cxn>
                  <a:cxn ang="0">
                    <a:pos x="7" y="19"/>
                  </a:cxn>
                  <a:cxn ang="0">
                    <a:pos x="12" y="13"/>
                  </a:cxn>
                  <a:cxn ang="0">
                    <a:pos x="19" y="7"/>
                  </a:cxn>
                  <a:cxn ang="0">
                    <a:pos x="26" y="3"/>
                  </a:cxn>
                  <a:cxn ang="0">
                    <a:pos x="34" y="2"/>
                  </a:cxn>
                  <a:cxn ang="0">
                    <a:pos x="42" y="0"/>
                  </a:cxn>
                  <a:cxn ang="0">
                    <a:pos x="42" y="0"/>
                  </a:cxn>
                  <a:cxn ang="0">
                    <a:pos x="50" y="2"/>
                  </a:cxn>
                  <a:cxn ang="0">
                    <a:pos x="58" y="3"/>
                  </a:cxn>
                  <a:cxn ang="0">
                    <a:pos x="65" y="7"/>
                  </a:cxn>
                  <a:cxn ang="0">
                    <a:pos x="72" y="13"/>
                  </a:cxn>
                  <a:cxn ang="0">
                    <a:pos x="76" y="19"/>
                  </a:cxn>
                  <a:cxn ang="0">
                    <a:pos x="80" y="26"/>
                  </a:cxn>
                  <a:cxn ang="0">
                    <a:pos x="83" y="34"/>
                  </a:cxn>
                  <a:cxn ang="0">
                    <a:pos x="84" y="43"/>
                  </a:cxn>
                  <a:cxn ang="0">
                    <a:pos x="84" y="43"/>
                  </a:cxn>
                  <a:cxn ang="0">
                    <a:pos x="83" y="51"/>
                  </a:cxn>
                  <a:cxn ang="0">
                    <a:pos x="80" y="59"/>
                  </a:cxn>
                  <a:cxn ang="0">
                    <a:pos x="76" y="66"/>
                  </a:cxn>
                  <a:cxn ang="0">
                    <a:pos x="72" y="73"/>
                  </a:cxn>
                  <a:cxn ang="0">
                    <a:pos x="65" y="78"/>
                  </a:cxn>
                  <a:cxn ang="0">
                    <a:pos x="58" y="81"/>
                  </a:cxn>
                  <a:cxn ang="0">
                    <a:pos x="50" y="83"/>
                  </a:cxn>
                  <a:cxn ang="0">
                    <a:pos x="42" y="85"/>
                  </a:cxn>
                  <a:cxn ang="0">
                    <a:pos x="42" y="85"/>
                  </a:cxn>
                  <a:cxn ang="0">
                    <a:pos x="34" y="83"/>
                  </a:cxn>
                  <a:cxn ang="0">
                    <a:pos x="26" y="81"/>
                  </a:cxn>
                  <a:cxn ang="0">
                    <a:pos x="19" y="78"/>
                  </a:cxn>
                  <a:cxn ang="0">
                    <a:pos x="12" y="73"/>
                  </a:cxn>
                  <a:cxn ang="0">
                    <a:pos x="7" y="66"/>
                  </a:cxn>
                  <a:cxn ang="0">
                    <a:pos x="2" y="59"/>
                  </a:cxn>
                  <a:cxn ang="0">
                    <a:pos x="1" y="51"/>
                  </a:cxn>
                  <a:cxn ang="0">
                    <a:pos x="0" y="43"/>
                  </a:cxn>
                  <a:cxn ang="0">
                    <a:pos x="0" y="43"/>
                  </a:cxn>
                </a:cxnLst>
                <a:rect l="0" t="0" r="r" b="b"/>
                <a:pathLst>
                  <a:path w="84" h="85">
                    <a:moveTo>
                      <a:pt x="0" y="43"/>
                    </a:moveTo>
                    <a:lnTo>
                      <a:pt x="0" y="43"/>
                    </a:lnTo>
                    <a:lnTo>
                      <a:pt x="1" y="34"/>
                    </a:lnTo>
                    <a:lnTo>
                      <a:pt x="2" y="26"/>
                    </a:lnTo>
                    <a:lnTo>
                      <a:pt x="7" y="19"/>
                    </a:lnTo>
                    <a:lnTo>
                      <a:pt x="12" y="13"/>
                    </a:lnTo>
                    <a:lnTo>
                      <a:pt x="19" y="7"/>
                    </a:lnTo>
                    <a:lnTo>
                      <a:pt x="26" y="3"/>
                    </a:lnTo>
                    <a:lnTo>
                      <a:pt x="34" y="2"/>
                    </a:lnTo>
                    <a:lnTo>
                      <a:pt x="42" y="0"/>
                    </a:lnTo>
                    <a:lnTo>
                      <a:pt x="42" y="0"/>
                    </a:lnTo>
                    <a:lnTo>
                      <a:pt x="50" y="2"/>
                    </a:lnTo>
                    <a:lnTo>
                      <a:pt x="58" y="3"/>
                    </a:lnTo>
                    <a:lnTo>
                      <a:pt x="65" y="7"/>
                    </a:lnTo>
                    <a:lnTo>
                      <a:pt x="72" y="13"/>
                    </a:lnTo>
                    <a:lnTo>
                      <a:pt x="76" y="19"/>
                    </a:lnTo>
                    <a:lnTo>
                      <a:pt x="80" y="26"/>
                    </a:lnTo>
                    <a:lnTo>
                      <a:pt x="83" y="34"/>
                    </a:lnTo>
                    <a:lnTo>
                      <a:pt x="84" y="43"/>
                    </a:lnTo>
                    <a:lnTo>
                      <a:pt x="84" y="43"/>
                    </a:lnTo>
                    <a:lnTo>
                      <a:pt x="83" y="51"/>
                    </a:lnTo>
                    <a:lnTo>
                      <a:pt x="80" y="59"/>
                    </a:lnTo>
                    <a:lnTo>
                      <a:pt x="76" y="66"/>
                    </a:lnTo>
                    <a:lnTo>
                      <a:pt x="72" y="73"/>
                    </a:lnTo>
                    <a:lnTo>
                      <a:pt x="65" y="78"/>
                    </a:lnTo>
                    <a:lnTo>
                      <a:pt x="58" y="81"/>
                    </a:lnTo>
                    <a:lnTo>
                      <a:pt x="50" y="83"/>
                    </a:lnTo>
                    <a:lnTo>
                      <a:pt x="42" y="85"/>
                    </a:lnTo>
                    <a:lnTo>
                      <a:pt x="42" y="85"/>
                    </a:lnTo>
                    <a:lnTo>
                      <a:pt x="34" y="83"/>
                    </a:lnTo>
                    <a:lnTo>
                      <a:pt x="26" y="81"/>
                    </a:lnTo>
                    <a:lnTo>
                      <a:pt x="19" y="78"/>
                    </a:lnTo>
                    <a:lnTo>
                      <a:pt x="12" y="73"/>
                    </a:lnTo>
                    <a:lnTo>
                      <a:pt x="7" y="66"/>
                    </a:lnTo>
                    <a:lnTo>
                      <a:pt x="2" y="59"/>
                    </a:lnTo>
                    <a:lnTo>
                      <a:pt x="1" y="51"/>
                    </a:lnTo>
                    <a:lnTo>
                      <a:pt x="0" y="43"/>
                    </a:lnTo>
                    <a:lnTo>
                      <a:pt x="0" y="43"/>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4" name="Rectangle 37"/>
              <p:cNvSpPr>
                <a:spLocks noChangeArrowheads="1"/>
              </p:cNvSpPr>
              <p:nvPr/>
            </p:nvSpPr>
            <p:spPr bwMode="auto">
              <a:xfrm rot="1800000">
                <a:off x="1476585" y="2531148"/>
                <a:ext cx="1081824" cy="823076"/>
              </a:xfrm>
              <a:prstGeom prst="rect">
                <a:avLst/>
              </a:prstGeom>
              <a:solidFill>
                <a:srgbClr val="FFFFFF"/>
              </a:solidFill>
              <a:ln w="9525">
                <a:noFill/>
                <a:miter lim="800000"/>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5" name="Freeform 40"/>
              <p:cNvSpPr/>
              <p:nvPr/>
            </p:nvSpPr>
            <p:spPr bwMode="auto">
              <a:xfrm rot="1800000">
                <a:off x="2362395" y="2904623"/>
                <a:ext cx="15221" cy="14050"/>
              </a:xfrm>
              <a:custGeom>
                <a:avLst/>
                <a:gdLst/>
                <a:ahLst/>
                <a:cxnLst>
                  <a:cxn ang="0">
                    <a:pos x="0" y="21"/>
                  </a:cxn>
                  <a:cxn ang="0">
                    <a:pos x="1" y="0"/>
                  </a:cxn>
                  <a:cxn ang="0">
                    <a:pos x="26" y="1"/>
                  </a:cxn>
                  <a:cxn ang="0">
                    <a:pos x="23" y="23"/>
                  </a:cxn>
                  <a:cxn ang="0">
                    <a:pos x="0" y="21"/>
                  </a:cxn>
                  <a:cxn ang="0">
                    <a:pos x="0" y="21"/>
                  </a:cxn>
                </a:cxnLst>
                <a:rect l="0" t="0" r="r" b="b"/>
                <a:pathLst>
                  <a:path w="26" h="23">
                    <a:moveTo>
                      <a:pt x="0" y="21"/>
                    </a:moveTo>
                    <a:lnTo>
                      <a:pt x="1" y="0"/>
                    </a:lnTo>
                    <a:lnTo>
                      <a:pt x="26" y="1"/>
                    </a:lnTo>
                    <a:lnTo>
                      <a:pt x="23" y="23"/>
                    </a:lnTo>
                    <a:lnTo>
                      <a:pt x="0" y="21"/>
                    </a:lnTo>
                    <a:lnTo>
                      <a:pt x="0" y="21"/>
                    </a:lnTo>
                  </a:path>
                </a:pathLst>
              </a:custGeom>
              <a:no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6" name="Freeform 59"/>
              <p:cNvSpPr/>
              <p:nvPr/>
            </p:nvSpPr>
            <p:spPr bwMode="auto">
              <a:xfrm rot="1800000">
                <a:off x="2039198" y="3019098"/>
                <a:ext cx="833613" cy="1044358"/>
              </a:xfrm>
              <a:custGeom>
                <a:avLst/>
                <a:gdLst/>
                <a:ahLst/>
                <a:cxnLst>
                  <a:cxn ang="0">
                    <a:pos x="1390" y="1529"/>
                  </a:cxn>
                  <a:cxn ang="0">
                    <a:pos x="1360" y="1467"/>
                  </a:cxn>
                  <a:cxn ang="0">
                    <a:pos x="1234" y="1252"/>
                  </a:cxn>
                  <a:cxn ang="0">
                    <a:pos x="1189" y="1120"/>
                  </a:cxn>
                  <a:cxn ang="0">
                    <a:pos x="1127" y="817"/>
                  </a:cxn>
                  <a:cxn ang="0">
                    <a:pos x="1090" y="685"/>
                  </a:cxn>
                  <a:cxn ang="0">
                    <a:pos x="1016" y="550"/>
                  </a:cxn>
                  <a:cxn ang="0">
                    <a:pos x="950" y="474"/>
                  </a:cxn>
                  <a:cxn ang="0">
                    <a:pos x="880" y="407"/>
                  </a:cxn>
                  <a:cxn ang="0">
                    <a:pos x="835" y="391"/>
                  </a:cxn>
                  <a:cxn ang="0">
                    <a:pos x="794" y="409"/>
                  </a:cxn>
                  <a:cxn ang="0">
                    <a:pos x="759" y="444"/>
                  </a:cxn>
                  <a:cxn ang="0">
                    <a:pos x="743" y="437"/>
                  </a:cxn>
                  <a:cxn ang="0">
                    <a:pos x="681" y="383"/>
                  </a:cxn>
                  <a:cxn ang="0">
                    <a:pos x="629" y="362"/>
                  </a:cxn>
                  <a:cxn ang="0">
                    <a:pos x="591" y="368"/>
                  </a:cxn>
                  <a:cxn ang="0">
                    <a:pos x="557" y="388"/>
                  </a:cxn>
                  <a:cxn ang="0">
                    <a:pos x="535" y="424"/>
                  </a:cxn>
                  <a:cxn ang="0">
                    <a:pos x="515" y="405"/>
                  </a:cxn>
                  <a:cxn ang="0">
                    <a:pos x="474" y="368"/>
                  </a:cxn>
                  <a:cxn ang="0">
                    <a:pos x="428" y="358"/>
                  </a:cxn>
                  <a:cxn ang="0">
                    <a:pos x="373" y="376"/>
                  </a:cxn>
                  <a:cxn ang="0">
                    <a:pos x="342" y="407"/>
                  </a:cxn>
                  <a:cxn ang="0">
                    <a:pos x="219" y="208"/>
                  </a:cxn>
                  <a:cxn ang="0">
                    <a:pos x="157" y="93"/>
                  </a:cxn>
                  <a:cxn ang="0">
                    <a:pos x="106" y="16"/>
                  </a:cxn>
                  <a:cxn ang="0">
                    <a:pos x="79" y="0"/>
                  </a:cxn>
                  <a:cxn ang="0">
                    <a:pos x="56" y="3"/>
                  </a:cxn>
                  <a:cxn ang="0">
                    <a:pos x="26" y="20"/>
                  </a:cxn>
                  <a:cxn ang="0">
                    <a:pos x="4" y="54"/>
                  </a:cxn>
                  <a:cxn ang="0">
                    <a:pos x="1" y="109"/>
                  </a:cxn>
                  <a:cxn ang="0">
                    <a:pos x="29" y="184"/>
                  </a:cxn>
                  <a:cxn ang="0">
                    <a:pos x="120" y="391"/>
                  </a:cxn>
                  <a:cxn ang="0">
                    <a:pos x="198" y="575"/>
                  </a:cxn>
                  <a:cxn ang="0">
                    <a:pos x="302" y="802"/>
                  </a:cxn>
                  <a:cxn ang="0">
                    <a:pos x="350" y="943"/>
                  </a:cxn>
                  <a:cxn ang="0">
                    <a:pos x="373" y="1033"/>
                  </a:cxn>
                  <a:cxn ang="0">
                    <a:pos x="368" y="1041"/>
                  </a:cxn>
                  <a:cxn ang="0">
                    <a:pos x="345" y="1030"/>
                  </a:cxn>
                  <a:cxn ang="0">
                    <a:pos x="324" y="997"/>
                  </a:cxn>
                  <a:cxn ang="0">
                    <a:pos x="298" y="931"/>
                  </a:cxn>
                  <a:cxn ang="0">
                    <a:pos x="285" y="913"/>
                  </a:cxn>
                  <a:cxn ang="0">
                    <a:pos x="266" y="853"/>
                  </a:cxn>
                  <a:cxn ang="0">
                    <a:pos x="270" y="781"/>
                  </a:cxn>
                  <a:cxn ang="0">
                    <a:pos x="268" y="755"/>
                  </a:cxn>
                  <a:cxn ang="0">
                    <a:pos x="230" y="680"/>
                  </a:cxn>
                  <a:cxn ang="0">
                    <a:pos x="192" y="643"/>
                  </a:cxn>
                  <a:cxn ang="0">
                    <a:pos x="172" y="639"/>
                  </a:cxn>
                  <a:cxn ang="0">
                    <a:pos x="153" y="649"/>
                  </a:cxn>
                  <a:cxn ang="0">
                    <a:pos x="139" y="695"/>
                  </a:cxn>
                  <a:cxn ang="0">
                    <a:pos x="135" y="766"/>
                  </a:cxn>
                  <a:cxn ang="0">
                    <a:pos x="112" y="835"/>
                  </a:cxn>
                  <a:cxn ang="0">
                    <a:pos x="82" y="907"/>
                  </a:cxn>
                  <a:cxn ang="0">
                    <a:pos x="90" y="958"/>
                  </a:cxn>
                  <a:cxn ang="0">
                    <a:pos x="204" y="1190"/>
                  </a:cxn>
                  <a:cxn ang="0">
                    <a:pos x="233" y="1228"/>
                  </a:cxn>
                  <a:cxn ang="0">
                    <a:pos x="353" y="1324"/>
                  </a:cxn>
                  <a:cxn ang="0">
                    <a:pos x="429" y="1364"/>
                  </a:cxn>
                  <a:cxn ang="0">
                    <a:pos x="621" y="1455"/>
                  </a:cxn>
                  <a:cxn ang="0">
                    <a:pos x="717" y="1517"/>
                  </a:cxn>
                  <a:cxn ang="0">
                    <a:pos x="787" y="1585"/>
                  </a:cxn>
                  <a:cxn ang="0">
                    <a:pos x="914" y="1782"/>
                  </a:cxn>
                </a:cxnLst>
                <a:rect l="0" t="0" r="r" b="b"/>
                <a:pathLst>
                  <a:path w="1424" h="1782">
                    <a:moveTo>
                      <a:pt x="1424" y="1587"/>
                    </a:moveTo>
                    <a:lnTo>
                      <a:pt x="1424" y="1587"/>
                    </a:lnTo>
                    <a:lnTo>
                      <a:pt x="1398" y="1545"/>
                    </a:lnTo>
                    <a:lnTo>
                      <a:pt x="1390" y="1529"/>
                    </a:lnTo>
                    <a:lnTo>
                      <a:pt x="1384" y="1517"/>
                    </a:lnTo>
                    <a:lnTo>
                      <a:pt x="1384" y="1517"/>
                    </a:lnTo>
                    <a:lnTo>
                      <a:pt x="1373" y="1493"/>
                    </a:lnTo>
                    <a:lnTo>
                      <a:pt x="1360" y="1467"/>
                    </a:lnTo>
                    <a:lnTo>
                      <a:pt x="1326" y="1408"/>
                    </a:lnTo>
                    <a:lnTo>
                      <a:pt x="1244" y="1271"/>
                    </a:lnTo>
                    <a:lnTo>
                      <a:pt x="1244" y="1271"/>
                    </a:lnTo>
                    <a:lnTo>
                      <a:pt x="1234" y="1252"/>
                    </a:lnTo>
                    <a:lnTo>
                      <a:pt x="1223" y="1230"/>
                    </a:lnTo>
                    <a:lnTo>
                      <a:pt x="1215" y="1206"/>
                    </a:lnTo>
                    <a:lnTo>
                      <a:pt x="1206" y="1179"/>
                    </a:lnTo>
                    <a:lnTo>
                      <a:pt x="1189" y="1120"/>
                    </a:lnTo>
                    <a:lnTo>
                      <a:pt x="1174" y="1057"/>
                    </a:lnTo>
                    <a:lnTo>
                      <a:pt x="1161" y="992"/>
                    </a:lnTo>
                    <a:lnTo>
                      <a:pt x="1147" y="929"/>
                    </a:lnTo>
                    <a:lnTo>
                      <a:pt x="1127" y="817"/>
                    </a:lnTo>
                    <a:lnTo>
                      <a:pt x="1127" y="817"/>
                    </a:lnTo>
                    <a:lnTo>
                      <a:pt x="1117" y="771"/>
                    </a:lnTo>
                    <a:lnTo>
                      <a:pt x="1105" y="726"/>
                    </a:lnTo>
                    <a:lnTo>
                      <a:pt x="1090" y="685"/>
                    </a:lnTo>
                    <a:lnTo>
                      <a:pt x="1074" y="647"/>
                    </a:lnTo>
                    <a:lnTo>
                      <a:pt x="1056" y="612"/>
                    </a:lnTo>
                    <a:lnTo>
                      <a:pt x="1037" y="579"/>
                    </a:lnTo>
                    <a:lnTo>
                      <a:pt x="1016" y="550"/>
                    </a:lnTo>
                    <a:lnTo>
                      <a:pt x="995" y="526"/>
                    </a:lnTo>
                    <a:lnTo>
                      <a:pt x="995" y="526"/>
                    </a:lnTo>
                    <a:lnTo>
                      <a:pt x="973" y="500"/>
                    </a:lnTo>
                    <a:lnTo>
                      <a:pt x="950" y="474"/>
                    </a:lnTo>
                    <a:lnTo>
                      <a:pt x="926" y="450"/>
                    </a:lnTo>
                    <a:lnTo>
                      <a:pt x="903" y="426"/>
                    </a:lnTo>
                    <a:lnTo>
                      <a:pt x="891" y="417"/>
                    </a:lnTo>
                    <a:lnTo>
                      <a:pt x="880" y="407"/>
                    </a:lnTo>
                    <a:lnTo>
                      <a:pt x="869" y="400"/>
                    </a:lnTo>
                    <a:lnTo>
                      <a:pt x="857" y="395"/>
                    </a:lnTo>
                    <a:lnTo>
                      <a:pt x="846" y="392"/>
                    </a:lnTo>
                    <a:lnTo>
                      <a:pt x="835" y="391"/>
                    </a:lnTo>
                    <a:lnTo>
                      <a:pt x="824" y="394"/>
                    </a:lnTo>
                    <a:lnTo>
                      <a:pt x="813" y="398"/>
                    </a:lnTo>
                    <a:lnTo>
                      <a:pt x="813" y="398"/>
                    </a:lnTo>
                    <a:lnTo>
                      <a:pt x="794" y="409"/>
                    </a:lnTo>
                    <a:lnTo>
                      <a:pt x="781" y="420"/>
                    </a:lnTo>
                    <a:lnTo>
                      <a:pt x="770" y="429"/>
                    </a:lnTo>
                    <a:lnTo>
                      <a:pt x="763" y="437"/>
                    </a:lnTo>
                    <a:lnTo>
                      <a:pt x="759" y="444"/>
                    </a:lnTo>
                    <a:lnTo>
                      <a:pt x="758" y="450"/>
                    </a:lnTo>
                    <a:lnTo>
                      <a:pt x="756" y="454"/>
                    </a:lnTo>
                    <a:lnTo>
                      <a:pt x="756" y="454"/>
                    </a:lnTo>
                    <a:lnTo>
                      <a:pt x="743" y="437"/>
                    </a:lnTo>
                    <a:lnTo>
                      <a:pt x="726" y="420"/>
                    </a:lnTo>
                    <a:lnTo>
                      <a:pt x="706" y="400"/>
                    </a:lnTo>
                    <a:lnTo>
                      <a:pt x="693" y="392"/>
                    </a:lnTo>
                    <a:lnTo>
                      <a:pt x="681" y="383"/>
                    </a:lnTo>
                    <a:lnTo>
                      <a:pt x="669" y="376"/>
                    </a:lnTo>
                    <a:lnTo>
                      <a:pt x="657" y="369"/>
                    </a:lnTo>
                    <a:lnTo>
                      <a:pt x="643" y="365"/>
                    </a:lnTo>
                    <a:lnTo>
                      <a:pt x="629" y="362"/>
                    </a:lnTo>
                    <a:lnTo>
                      <a:pt x="617" y="361"/>
                    </a:lnTo>
                    <a:lnTo>
                      <a:pt x="604" y="364"/>
                    </a:lnTo>
                    <a:lnTo>
                      <a:pt x="604" y="364"/>
                    </a:lnTo>
                    <a:lnTo>
                      <a:pt x="591" y="368"/>
                    </a:lnTo>
                    <a:lnTo>
                      <a:pt x="582" y="373"/>
                    </a:lnTo>
                    <a:lnTo>
                      <a:pt x="572" y="377"/>
                    </a:lnTo>
                    <a:lnTo>
                      <a:pt x="564" y="383"/>
                    </a:lnTo>
                    <a:lnTo>
                      <a:pt x="557" y="388"/>
                    </a:lnTo>
                    <a:lnTo>
                      <a:pt x="552" y="394"/>
                    </a:lnTo>
                    <a:lnTo>
                      <a:pt x="544" y="406"/>
                    </a:lnTo>
                    <a:lnTo>
                      <a:pt x="538" y="415"/>
                    </a:lnTo>
                    <a:lnTo>
                      <a:pt x="535" y="424"/>
                    </a:lnTo>
                    <a:lnTo>
                      <a:pt x="533" y="432"/>
                    </a:lnTo>
                    <a:lnTo>
                      <a:pt x="533" y="432"/>
                    </a:lnTo>
                    <a:lnTo>
                      <a:pt x="525" y="418"/>
                    </a:lnTo>
                    <a:lnTo>
                      <a:pt x="515" y="405"/>
                    </a:lnTo>
                    <a:lnTo>
                      <a:pt x="501" y="388"/>
                    </a:lnTo>
                    <a:lnTo>
                      <a:pt x="493" y="381"/>
                    </a:lnTo>
                    <a:lnTo>
                      <a:pt x="484" y="375"/>
                    </a:lnTo>
                    <a:lnTo>
                      <a:pt x="474" y="368"/>
                    </a:lnTo>
                    <a:lnTo>
                      <a:pt x="465" y="364"/>
                    </a:lnTo>
                    <a:lnTo>
                      <a:pt x="452" y="360"/>
                    </a:lnTo>
                    <a:lnTo>
                      <a:pt x="441" y="357"/>
                    </a:lnTo>
                    <a:lnTo>
                      <a:pt x="428" y="358"/>
                    </a:lnTo>
                    <a:lnTo>
                      <a:pt x="416" y="360"/>
                    </a:lnTo>
                    <a:lnTo>
                      <a:pt x="416" y="360"/>
                    </a:lnTo>
                    <a:lnTo>
                      <a:pt x="391" y="368"/>
                    </a:lnTo>
                    <a:lnTo>
                      <a:pt x="373" y="376"/>
                    </a:lnTo>
                    <a:lnTo>
                      <a:pt x="360" y="386"/>
                    </a:lnTo>
                    <a:lnTo>
                      <a:pt x="351" y="394"/>
                    </a:lnTo>
                    <a:lnTo>
                      <a:pt x="345" y="402"/>
                    </a:lnTo>
                    <a:lnTo>
                      <a:pt x="342" y="407"/>
                    </a:lnTo>
                    <a:lnTo>
                      <a:pt x="341" y="413"/>
                    </a:lnTo>
                    <a:lnTo>
                      <a:pt x="341" y="413"/>
                    </a:lnTo>
                    <a:lnTo>
                      <a:pt x="274" y="302"/>
                    </a:lnTo>
                    <a:lnTo>
                      <a:pt x="219" y="208"/>
                    </a:lnTo>
                    <a:lnTo>
                      <a:pt x="193" y="163"/>
                    </a:lnTo>
                    <a:lnTo>
                      <a:pt x="173" y="124"/>
                    </a:lnTo>
                    <a:lnTo>
                      <a:pt x="173" y="124"/>
                    </a:lnTo>
                    <a:lnTo>
                      <a:pt x="157" y="93"/>
                    </a:lnTo>
                    <a:lnTo>
                      <a:pt x="142" y="65"/>
                    </a:lnTo>
                    <a:lnTo>
                      <a:pt x="127" y="42"/>
                    </a:lnTo>
                    <a:lnTo>
                      <a:pt x="113" y="23"/>
                    </a:lnTo>
                    <a:lnTo>
                      <a:pt x="106" y="16"/>
                    </a:lnTo>
                    <a:lnTo>
                      <a:pt x="99" y="11"/>
                    </a:lnTo>
                    <a:lnTo>
                      <a:pt x="93" y="5"/>
                    </a:lnTo>
                    <a:lnTo>
                      <a:pt x="86" y="3"/>
                    </a:lnTo>
                    <a:lnTo>
                      <a:pt x="79" y="0"/>
                    </a:lnTo>
                    <a:lnTo>
                      <a:pt x="72" y="0"/>
                    </a:lnTo>
                    <a:lnTo>
                      <a:pt x="64" y="0"/>
                    </a:lnTo>
                    <a:lnTo>
                      <a:pt x="56" y="3"/>
                    </a:lnTo>
                    <a:lnTo>
                      <a:pt x="56" y="3"/>
                    </a:lnTo>
                    <a:lnTo>
                      <a:pt x="49" y="5"/>
                    </a:lnTo>
                    <a:lnTo>
                      <a:pt x="41" y="9"/>
                    </a:lnTo>
                    <a:lnTo>
                      <a:pt x="33" y="15"/>
                    </a:lnTo>
                    <a:lnTo>
                      <a:pt x="26" y="20"/>
                    </a:lnTo>
                    <a:lnTo>
                      <a:pt x="19" y="27"/>
                    </a:lnTo>
                    <a:lnTo>
                      <a:pt x="14" y="35"/>
                    </a:lnTo>
                    <a:lnTo>
                      <a:pt x="8" y="45"/>
                    </a:lnTo>
                    <a:lnTo>
                      <a:pt x="4" y="54"/>
                    </a:lnTo>
                    <a:lnTo>
                      <a:pt x="1" y="67"/>
                    </a:lnTo>
                    <a:lnTo>
                      <a:pt x="0" y="79"/>
                    </a:lnTo>
                    <a:lnTo>
                      <a:pt x="0" y="93"/>
                    </a:lnTo>
                    <a:lnTo>
                      <a:pt x="1" y="109"/>
                    </a:lnTo>
                    <a:lnTo>
                      <a:pt x="5" y="125"/>
                    </a:lnTo>
                    <a:lnTo>
                      <a:pt x="11" y="143"/>
                    </a:lnTo>
                    <a:lnTo>
                      <a:pt x="18" y="162"/>
                    </a:lnTo>
                    <a:lnTo>
                      <a:pt x="29" y="184"/>
                    </a:lnTo>
                    <a:lnTo>
                      <a:pt x="29" y="184"/>
                    </a:lnTo>
                    <a:lnTo>
                      <a:pt x="50" y="230"/>
                    </a:lnTo>
                    <a:lnTo>
                      <a:pt x="74" y="282"/>
                    </a:lnTo>
                    <a:lnTo>
                      <a:pt x="120" y="391"/>
                    </a:lnTo>
                    <a:lnTo>
                      <a:pt x="162" y="495"/>
                    </a:lnTo>
                    <a:lnTo>
                      <a:pt x="181" y="538"/>
                    </a:lnTo>
                    <a:lnTo>
                      <a:pt x="198" y="575"/>
                    </a:lnTo>
                    <a:lnTo>
                      <a:pt x="198" y="575"/>
                    </a:lnTo>
                    <a:lnTo>
                      <a:pt x="236" y="653"/>
                    </a:lnTo>
                    <a:lnTo>
                      <a:pt x="257" y="700"/>
                    </a:lnTo>
                    <a:lnTo>
                      <a:pt x="281" y="751"/>
                    </a:lnTo>
                    <a:lnTo>
                      <a:pt x="302" y="802"/>
                    </a:lnTo>
                    <a:lnTo>
                      <a:pt x="322" y="852"/>
                    </a:lnTo>
                    <a:lnTo>
                      <a:pt x="338" y="899"/>
                    </a:lnTo>
                    <a:lnTo>
                      <a:pt x="345" y="922"/>
                    </a:lnTo>
                    <a:lnTo>
                      <a:pt x="350" y="943"/>
                    </a:lnTo>
                    <a:lnTo>
                      <a:pt x="350" y="943"/>
                    </a:lnTo>
                    <a:lnTo>
                      <a:pt x="366" y="1004"/>
                    </a:lnTo>
                    <a:lnTo>
                      <a:pt x="371" y="1022"/>
                    </a:lnTo>
                    <a:lnTo>
                      <a:pt x="373" y="1033"/>
                    </a:lnTo>
                    <a:lnTo>
                      <a:pt x="373" y="1037"/>
                    </a:lnTo>
                    <a:lnTo>
                      <a:pt x="372" y="1040"/>
                    </a:lnTo>
                    <a:lnTo>
                      <a:pt x="371" y="1041"/>
                    </a:lnTo>
                    <a:lnTo>
                      <a:pt x="368" y="1041"/>
                    </a:lnTo>
                    <a:lnTo>
                      <a:pt x="361" y="1038"/>
                    </a:lnTo>
                    <a:lnTo>
                      <a:pt x="351" y="1034"/>
                    </a:lnTo>
                    <a:lnTo>
                      <a:pt x="351" y="1034"/>
                    </a:lnTo>
                    <a:lnTo>
                      <a:pt x="345" y="1030"/>
                    </a:lnTo>
                    <a:lnTo>
                      <a:pt x="339" y="1026"/>
                    </a:lnTo>
                    <a:lnTo>
                      <a:pt x="335" y="1019"/>
                    </a:lnTo>
                    <a:lnTo>
                      <a:pt x="331" y="1014"/>
                    </a:lnTo>
                    <a:lnTo>
                      <a:pt x="324" y="997"/>
                    </a:lnTo>
                    <a:lnTo>
                      <a:pt x="319" y="981"/>
                    </a:lnTo>
                    <a:lnTo>
                      <a:pt x="312" y="963"/>
                    </a:lnTo>
                    <a:lnTo>
                      <a:pt x="307" y="946"/>
                    </a:lnTo>
                    <a:lnTo>
                      <a:pt x="298" y="931"/>
                    </a:lnTo>
                    <a:lnTo>
                      <a:pt x="294" y="924"/>
                    </a:lnTo>
                    <a:lnTo>
                      <a:pt x="290" y="918"/>
                    </a:lnTo>
                    <a:lnTo>
                      <a:pt x="290" y="918"/>
                    </a:lnTo>
                    <a:lnTo>
                      <a:pt x="285" y="913"/>
                    </a:lnTo>
                    <a:lnTo>
                      <a:pt x="281" y="906"/>
                    </a:lnTo>
                    <a:lnTo>
                      <a:pt x="274" y="891"/>
                    </a:lnTo>
                    <a:lnTo>
                      <a:pt x="268" y="872"/>
                    </a:lnTo>
                    <a:lnTo>
                      <a:pt x="266" y="853"/>
                    </a:lnTo>
                    <a:lnTo>
                      <a:pt x="264" y="832"/>
                    </a:lnTo>
                    <a:lnTo>
                      <a:pt x="264" y="812"/>
                    </a:lnTo>
                    <a:lnTo>
                      <a:pt x="266" y="794"/>
                    </a:lnTo>
                    <a:lnTo>
                      <a:pt x="270" y="781"/>
                    </a:lnTo>
                    <a:lnTo>
                      <a:pt x="270" y="781"/>
                    </a:lnTo>
                    <a:lnTo>
                      <a:pt x="271" y="773"/>
                    </a:lnTo>
                    <a:lnTo>
                      <a:pt x="270" y="764"/>
                    </a:lnTo>
                    <a:lnTo>
                      <a:pt x="268" y="755"/>
                    </a:lnTo>
                    <a:lnTo>
                      <a:pt x="266" y="745"/>
                    </a:lnTo>
                    <a:lnTo>
                      <a:pt x="256" y="723"/>
                    </a:lnTo>
                    <a:lnTo>
                      <a:pt x="245" y="700"/>
                    </a:lnTo>
                    <a:lnTo>
                      <a:pt x="230" y="680"/>
                    </a:lnTo>
                    <a:lnTo>
                      <a:pt x="215" y="661"/>
                    </a:lnTo>
                    <a:lnTo>
                      <a:pt x="207" y="654"/>
                    </a:lnTo>
                    <a:lnTo>
                      <a:pt x="199" y="647"/>
                    </a:lnTo>
                    <a:lnTo>
                      <a:pt x="192" y="643"/>
                    </a:lnTo>
                    <a:lnTo>
                      <a:pt x="184" y="640"/>
                    </a:lnTo>
                    <a:lnTo>
                      <a:pt x="184" y="640"/>
                    </a:lnTo>
                    <a:lnTo>
                      <a:pt x="177" y="639"/>
                    </a:lnTo>
                    <a:lnTo>
                      <a:pt x="172" y="639"/>
                    </a:lnTo>
                    <a:lnTo>
                      <a:pt x="166" y="640"/>
                    </a:lnTo>
                    <a:lnTo>
                      <a:pt x="161" y="642"/>
                    </a:lnTo>
                    <a:lnTo>
                      <a:pt x="157" y="644"/>
                    </a:lnTo>
                    <a:lnTo>
                      <a:pt x="153" y="649"/>
                    </a:lnTo>
                    <a:lnTo>
                      <a:pt x="150" y="653"/>
                    </a:lnTo>
                    <a:lnTo>
                      <a:pt x="147" y="659"/>
                    </a:lnTo>
                    <a:lnTo>
                      <a:pt x="142" y="674"/>
                    </a:lnTo>
                    <a:lnTo>
                      <a:pt x="139" y="695"/>
                    </a:lnTo>
                    <a:lnTo>
                      <a:pt x="138" y="719"/>
                    </a:lnTo>
                    <a:lnTo>
                      <a:pt x="136" y="749"/>
                    </a:lnTo>
                    <a:lnTo>
                      <a:pt x="136" y="749"/>
                    </a:lnTo>
                    <a:lnTo>
                      <a:pt x="135" y="766"/>
                    </a:lnTo>
                    <a:lnTo>
                      <a:pt x="132" y="781"/>
                    </a:lnTo>
                    <a:lnTo>
                      <a:pt x="128" y="796"/>
                    </a:lnTo>
                    <a:lnTo>
                      <a:pt x="124" y="809"/>
                    </a:lnTo>
                    <a:lnTo>
                      <a:pt x="112" y="835"/>
                    </a:lnTo>
                    <a:lnTo>
                      <a:pt x="99" y="860"/>
                    </a:lnTo>
                    <a:lnTo>
                      <a:pt x="89" y="884"/>
                    </a:lnTo>
                    <a:lnTo>
                      <a:pt x="84" y="895"/>
                    </a:lnTo>
                    <a:lnTo>
                      <a:pt x="82" y="907"/>
                    </a:lnTo>
                    <a:lnTo>
                      <a:pt x="80" y="920"/>
                    </a:lnTo>
                    <a:lnTo>
                      <a:pt x="82" y="932"/>
                    </a:lnTo>
                    <a:lnTo>
                      <a:pt x="84" y="944"/>
                    </a:lnTo>
                    <a:lnTo>
                      <a:pt x="90" y="958"/>
                    </a:lnTo>
                    <a:lnTo>
                      <a:pt x="90" y="958"/>
                    </a:lnTo>
                    <a:lnTo>
                      <a:pt x="153" y="1085"/>
                    </a:lnTo>
                    <a:lnTo>
                      <a:pt x="183" y="1145"/>
                    </a:lnTo>
                    <a:lnTo>
                      <a:pt x="204" y="1190"/>
                    </a:lnTo>
                    <a:lnTo>
                      <a:pt x="204" y="1190"/>
                    </a:lnTo>
                    <a:lnTo>
                      <a:pt x="208" y="1198"/>
                    </a:lnTo>
                    <a:lnTo>
                      <a:pt x="215" y="1207"/>
                    </a:lnTo>
                    <a:lnTo>
                      <a:pt x="233" y="1228"/>
                    </a:lnTo>
                    <a:lnTo>
                      <a:pt x="257" y="1252"/>
                    </a:lnTo>
                    <a:lnTo>
                      <a:pt x="286" y="1277"/>
                    </a:lnTo>
                    <a:lnTo>
                      <a:pt x="319" y="1301"/>
                    </a:lnTo>
                    <a:lnTo>
                      <a:pt x="353" y="1324"/>
                    </a:lnTo>
                    <a:lnTo>
                      <a:pt x="391" y="1345"/>
                    </a:lnTo>
                    <a:lnTo>
                      <a:pt x="410" y="1354"/>
                    </a:lnTo>
                    <a:lnTo>
                      <a:pt x="429" y="1364"/>
                    </a:lnTo>
                    <a:lnTo>
                      <a:pt x="429" y="1364"/>
                    </a:lnTo>
                    <a:lnTo>
                      <a:pt x="471" y="1382"/>
                    </a:lnTo>
                    <a:lnTo>
                      <a:pt x="519" y="1403"/>
                    </a:lnTo>
                    <a:lnTo>
                      <a:pt x="569" y="1428"/>
                    </a:lnTo>
                    <a:lnTo>
                      <a:pt x="621" y="1455"/>
                    </a:lnTo>
                    <a:lnTo>
                      <a:pt x="646" y="1469"/>
                    </a:lnTo>
                    <a:lnTo>
                      <a:pt x="670" y="1484"/>
                    </a:lnTo>
                    <a:lnTo>
                      <a:pt x="695" y="1500"/>
                    </a:lnTo>
                    <a:lnTo>
                      <a:pt x="717" y="1517"/>
                    </a:lnTo>
                    <a:lnTo>
                      <a:pt x="737" y="1533"/>
                    </a:lnTo>
                    <a:lnTo>
                      <a:pt x="756" y="1549"/>
                    </a:lnTo>
                    <a:lnTo>
                      <a:pt x="772" y="1567"/>
                    </a:lnTo>
                    <a:lnTo>
                      <a:pt x="787" y="1585"/>
                    </a:lnTo>
                    <a:lnTo>
                      <a:pt x="787" y="1585"/>
                    </a:lnTo>
                    <a:lnTo>
                      <a:pt x="809" y="1617"/>
                    </a:lnTo>
                    <a:lnTo>
                      <a:pt x="839" y="1664"/>
                    </a:lnTo>
                    <a:lnTo>
                      <a:pt x="914" y="1782"/>
                    </a:lnTo>
                    <a:lnTo>
                      <a:pt x="1132" y="1782"/>
                    </a:lnTo>
                    <a:lnTo>
                      <a:pt x="1424" y="158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7" name="Freeform 60"/>
              <p:cNvSpPr/>
              <p:nvPr/>
            </p:nvSpPr>
            <p:spPr bwMode="auto">
              <a:xfrm rot="1800000">
                <a:off x="2364382" y="3203650"/>
                <a:ext cx="92494" cy="151034"/>
              </a:xfrm>
              <a:custGeom>
                <a:avLst/>
                <a:gdLst/>
                <a:ahLst/>
                <a:cxnLst>
                  <a:cxn ang="0">
                    <a:pos x="0" y="0"/>
                  </a:cxn>
                  <a:cxn ang="0">
                    <a:pos x="0" y="0"/>
                  </a:cxn>
                  <a:cxn ang="0">
                    <a:pos x="23" y="41"/>
                  </a:cxn>
                  <a:cxn ang="0">
                    <a:pos x="55" y="105"/>
                  </a:cxn>
                  <a:cxn ang="0">
                    <a:pos x="113" y="221"/>
                  </a:cxn>
                  <a:cxn ang="0">
                    <a:pos x="113" y="221"/>
                  </a:cxn>
                  <a:cxn ang="0">
                    <a:pos x="117" y="227"/>
                  </a:cxn>
                  <a:cxn ang="0">
                    <a:pos x="122" y="234"/>
                  </a:cxn>
                  <a:cxn ang="0">
                    <a:pos x="132" y="245"/>
                  </a:cxn>
                  <a:cxn ang="0">
                    <a:pos x="143" y="253"/>
                  </a:cxn>
                  <a:cxn ang="0">
                    <a:pos x="151" y="257"/>
                  </a:cxn>
                  <a:cxn ang="0">
                    <a:pos x="156" y="257"/>
                  </a:cxn>
                  <a:cxn ang="0">
                    <a:pos x="159" y="257"/>
                  </a:cxn>
                  <a:cxn ang="0">
                    <a:pos x="159" y="256"/>
                  </a:cxn>
                  <a:cxn ang="0">
                    <a:pos x="159" y="253"/>
                  </a:cxn>
                  <a:cxn ang="0">
                    <a:pos x="158" y="250"/>
                  </a:cxn>
                  <a:cxn ang="0">
                    <a:pos x="149" y="242"/>
                  </a:cxn>
                  <a:cxn ang="0">
                    <a:pos x="149" y="242"/>
                  </a:cxn>
                  <a:cxn ang="0">
                    <a:pos x="143" y="237"/>
                  </a:cxn>
                  <a:cxn ang="0">
                    <a:pos x="137" y="227"/>
                  </a:cxn>
                  <a:cxn ang="0">
                    <a:pos x="122" y="206"/>
                  </a:cxn>
                  <a:cxn ang="0">
                    <a:pos x="104" y="177"/>
                  </a:cxn>
                  <a:cxn ang="0">
                    <a:pos x="87" y="144"/>
                  </a:cxn>
                  <a:cxn ang="0">
                    <a:pos x="45" y="71"/>
                  </a:cxn>
                  <a:cxn ang="0">
                    <a:pos x="23" y="34"/>
                  </a:cxn>
                  <a:cxn ang="0">
                    <a:pos x="0" y="0"/>
                  </a:cxn>
                  <a:cxn ang="0">
                    <a:pos x="0" y="0"/>
                  </a:cxn>
                </a:cxnLst>
                <a:rect l="0" t="0" r="r" b="b"/>
                <a:pathLst>
                  <a:path w="159" h="257">
                    <a:moveTo>
                      <a:pt x="0" y="0"/>
                    </a:moveTo>
                    <a:lnTo>
                      <a:pt x="0" y="0"/>
                    </a:lnTo>
                    <a:lnTo>
                      <a:pt x="23" y="41"/>
                    </a:lnTo>
                    <a:lnTo>
                      <a:pt x="55" y="105"/>
                    </a:lnTo>
                    <a:lnTo>
                      <a:pt x="113" y="221"/>
                    </a:lnTo>
                    <a:lnTo>
                      <a:pt x="113" y="221"/>
                    </a:lnTo>
                    <a:lnTo>
                      <a:pt x="117" y="227"/>
                    </a:lnTo>
                    <a:lnTo>
                      <a:pt x="122" y="234"/>
                    </a:lnTo>
                    <a:lnTo>
                      <a:pt x="132" y="245"/>
                    </a:lnTo>
                    <a:lnTo>
                      <a:pt x="143" y="253"/>
                    </a:lnTo>
                    <a:lnTo>
                      <a:pt x="151" y="257"/>
                    </a:lnTo>
                    <a:lnTo>
                      <a:pt x="156" y="257"/>
                    </a:lnTo>
                    <a:lnTo>
                      <a:pt x="159" y="257"/>
                    </a:lnTo>
                    <a:lnTo>
                      <a:pt x="159" y="256"/>
                    </a:lnTo>
                    <a:lnTo>
                      <a:pt x="159" y="253"/>
                    </a:lnTo>
                    <a:lnTo>
                      <a:pt x="158" y="250"/>
                    </a:lnTo>
                    <a:lnTo>
                      <a:pt x="149" y="242"/>
                    </a:lnTo>
                    <a:lnTo>
                      <a:pt x="149" y="242"/>
                    </a:lnTo>
                    <a:lnTo>
                      <a:pt x="143" y="237"/>
                    </a:lnTo>
                    <a:lnTo>
                      <a:pt x="137" y="227"/>
                    </a:lnTo>
                    <a:lnTo>
                      <a:pt x="122" y="206"/>
                    </a:lnTo>
                    <a:lnTo>
                      <a:pt x="104" y="177"/>
                    </a:lnTo>
                    <a:lnTo>
                      <a:pt x="87" y="144"/>
                    </a:lnTo>
                    <a:lnTo>
                      <a:pt x="45" y="71"/>
                    </a:lnTo>
                    <a:lnTo>
                      <a:pt x="23" y="3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8" name="Freeform 61"/>
              <p:cNvSpPr/>
              <p:nvPr/>
            </p:nvSpPr>
            <p:spPr bwMode="auto">
              <a:xfrm rot="1800000">
                <a:off x="2466190" y="3271270"/>
                <a:ext cx="91323" cy="112397"/>
              </a:xfrm>
              <a:custGeom>
                <a:avLst/>
                <a:gdLst/>
                <a:ahLst/>
                <a:cxnLst>
                  <a:cxn ang="0">
                    <a:pos x="0" y="0"/>
                  </a:cxn>
                  <a:cxn ang="0">
                    <a:pos x="0" y="0"/>
                  </a:cxn>
                  <a:cxn ang="0">
                    <a:pos x="23" y="42"/>
                  </a:cxn>
                  <a:cxn ang="0">
                    <a:pos x="39" y="69"/>
                  </a:cxn>
                  <a:cxn ang="0">
                    <a:pos x="56" y="97"/>
                  </a:cxn>
                  <a:cxn ang="0">
                    <a:pos x="75" y="124"/>
                  </a:cxn>
                  <a:cxn ang="0">
                    <a:pos x="94" y="148"/>
                  </a:cxn>
                  <a:cxn ang="0">
                    <a:pos x="103" y="159"/>
                  </a:cxn>
                  <a:cxn ang="0">
                    <a:pos x="113" y="169"/>
                  </a:cxn>
                  <a:cxn ang="0">
                    <a:pos x="122" y="176"/>
                  </a:cxn>
                  <a:cxn ang="0">
                    <a:pos x="130" y="182"/>
                  </a:cxn>
                  <a:cxn ang="0">
                    <a:pos x="130" y="182"/>
                  </a:cxn>
                  <a:cxn ang="0">
                    <a:pos x="144" y="188"/>
                  </a:cxn>
                  <a:cxn ang="0">
                    <a:pos x="152" y="191"/>
                  </a:cxn>
                  <a:cxn ang="0">
                    <a:pos x="155" y="191"/>
                  </a:cxn>
                  <a:cxn ang="0">
                    <a:pos x="156" y="188"/>
                  </a:cxn>
                  <a:cxn ang="0">
                    <a:pos x="155" y="187"/>
                  </a:cxn>
                  <a:cxn ang="0">
                    <a:pos x="154" y="182"/>
                  </a:cxn>
                  <a:cxn ang="0">
                    <a:pos x="148" y="173"/>
                  </a:cxn>
                  <a:cxn ang="0">
                    <a:pos x="139" y="162"/>
                  </a:cxn>
                  <a:cxn ang="0">
                    <a:pos x="111" y="132"/>
                  </a:cxn>
                  <a:cxn ang="0">
                    <a:pos x="111" y="132"/>
                  </a:cxn>
                  <a:cxn ang="0">
                    <a:pos x="83" y="102"/>
                  </a:cxn>
                  <a:cxn ang="0">
                    <a:pos x="58" y="73"/>
                  </a:cxn>
                  <a:cxn ang="0">
                    <a:pos x="0" y="0"/>
                  </a:cxn>
                  <a:cxn ang="0">
                    <a:pos x="0" y="0"/>
                  </a:cxn>
                </a:cxnLst>
                <a:rect l="0" t="0" r="r" b="b"/>
                <a:pathLst>
                  <a:path w="156" h="191">
                    <a:moveTo>
                      <a:pt x="0" y="0"/>
                    </a:moveTo>
                    <a:lnTo>
                      <a:pt x="0" y="0"/>
                    </a:lnTo>
                    <a:lnTo>
                      <a:pt x="23" y="42"/>
                    </a:lnTo>
                    <a:lnTo>
                      <a:pt x="39" y="69"/>
                    </a:lnTo>
                    <a:lnTo>
                      <a:pt x="56" y="97"/>
                    </a:lnTo>
                    <a:lnTo>
                      <a:pt x="75" y="124"/>
                    </a:lnTo>
                    <a:lnTo>
                      <a:pt x="94" y="148"/>
                    </a:lnTo>
                    <a:lnTo>
                      <a:pt x="103" y="159"/>
                    </a:lnTo>
                    <a:lnTo>
                      <a:pt x="113" y="169"/>
                    </a:lnTo>
                    <a:lnTo>
                      <a:pt x="122" y="176"/>
                    </a:lnTo>
                    <a:lnTo>
                      <a:pt x="130" y="182"/>
                    </a:lnTo>
                    <a:lnTo>
                      <a:pt x="130" y="182"/>
                    </a:lnTo>
                    <a:lnTo>
                      <a:pt x="144" y="188"/>
                    </a:lnTo>
                    <a:lnTo>
                      <a:pt x="152" y="191"/>
                    </a:lnTo>
                    <a:lnTo>
                      <a:pt x="155" y="191"/>
                    </a:lnTo>
                    <a:lnTo>
                      <a:pt x="156" y="188"/>
                    </a:lnTo>
                    <a:lnTo>
                      <a:pt x="155" y="187"/>
                    </a:lnTo>
                    <a:lnTo>
                      <a:pt x="154" y="182"/>
                    </a:lnTo>
                    <a:lnTo>
                      <a:pt x="148" y="173"/>
                    </a:lnTo>
                    <a:lnTo>
                      <a:pt x="139" y="162"/>
                    </a:lnTo>
                    <a:lnTo>
                      <a:pt x="111" y="132"/>
                    </a:lnTo>
                    <a:lnTo>
                      <a:pt x="111" y="132"/>
                    </a:lnTo>
                    <a:lnTo>
                      <a:pt x="83" y="102"/>
                    </a:lnTo>
                    <a:lnTo>
                      <a:pt x="58" y="73"/>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9" name="Freeform 62"/>
              <p:cNvSpPr/>
              <p:nvPr/>
            </p:nvSpPr>
            <p:spPr bwMode="auto">
              <a:xfrm rot="1800000">
                <a:off x="2578482" y="3350942"/>
                <a:ext cx="97177" cy="90152"/>
              </a:xfrm>
              <a:custGeom>
                <a:avLst/>
                <a:gdLst/>
                <a:ahLst/>
                <a:cxnLst>
                  <a:cxn ang="0">
                    <a:pos x="0" y="0"/>
                  </a:cxn>
                  <a:cxn ang="0">
                    <a:pos x="0" y="0"/>
                  </a:cxn>
                  <a:cxn ang="0">
                    <a:pos x="12" y="21"/>
                  </a:cxn>
                  <a:cxn ang="0">
                    <a:pos x="26" y="45"/>
                  </a:cxn>
                  <a:cxn ang="0">
                    <a:pos x="42" y="69"/>
                  </a:cxn>
                  <a:cxn ang="0">
                    <a:pos x="61" y="94"/>
                  </a:cxn>
                  <a:cxn ang="0">
                    <a:pos x="81" y="115"/>
                  </a:cxn>
                  <a:cxn ang="0">
                    <a:pos x="90" y="125"/>
                  </a:cxn>
                  <a:cxn ang="0">
                    <a:pos x="101" y="133"/>
                  </a:cxn>
                  <a:cxn ang="0">
                    <a:pos x="112" y="140"/>
                  </a:cxn>
                  <a:cxn ang="0">
                    <a:pos x="121" y="147"/>
                  </a:cxn>
                  <a:cxn ang="0">
                    <a:pos x="132" y="150"/>
                  </a:cxn>
                  <a:cxn ang="0">
                    <a:pos x="143" y="152"/>
                  </a:cxn>
                  <a:cxn ang="0">
                    <a:pos x="143" y="152"/>
                  </a:cxn>
                  <a:cxn ang="0">
                    <a:pos x="160" y="152"/>
                  </a:cxn>
                  <a:cxn ang="0">
                    <a:pos x="164" y="151"/>
                  </a:cxn>
                  <a:cxn ang="0">
                    <a:pos x="166" y="150"/>
                  </a:cxn>
                  <a:cxn ang="0">
                    <a:pos x="168" y="148"/>
                  </a:cxn>
                  <a:cxn ang="0">
                    <a:pos x="166" y="145"/>
                  </a:cxn>
                  <a:cxn ang="0">
                    <a:pos x="161" y="140"/>
                  </a:cxn>
                  <a:cxn ang="0">
                    <a:pos x="151" y="133"/>
                  </a:cxn>
                  <a:cxn ang="0">
                    <a:pos x="140" y="126"/>
                  </a:cxn>
                  <a:cxn ang="0">
                    <a:pos x="119" y="114"/>
                  </a:cxn>
                  <a:cxn ang="0">
                    <a:pos x="119" y="114"/>
                  </a:cxn>
                  <a:cxn ang="0">
                    <a:pos x="98" y="99"/>
                  </a:cxn>
                  <a:cxn ang="0">
                    <a:pos x="86" y="90"/>
                  </a:cxn>
                  <a:cxn ang="0">
                    <a:pos x="72" y="77"/>
                  </a:cxn>
                  <a:cxn ang="0">
                    <a:pos x="57" y="64"/>
                  </a:cxn>
                  <a:cxn ang="0">
                    <a:pos x="40" y="46"/>
                  </a:cxn>
                  <a:cxn ang="0">
                    <a:pos x="22" y="24"/>
                  </a:cxn>
                  <a:cxn ang="0">
                    <a:pos x="0" y="0"/>
                  </a:cxn>
                  <a:cxn ang="0">
                    <a:pos x="0" y="0"/>
                  </a:cxn>
                </a:cxnLst>
                <a:rect l="0" t="0" r="r" b="b"/>
                <a:pathLst>
                  <a:path w="168" h="152">
                    <a:moveTo>
                      <a:pt x="0" y="0"/>
                    </a:moveTo>
                    <a:lnTo>
                      <a:pt x="0" y="0"/>
                    </a:lnTo>
                    <a:lnTo>
                      <a:pt x="12" y="21"/>
                    </a:lnTo>
                    <a:lnTo>
                      <a:pt x="26" y="45"/>
                    </a:lnTo>
                    <a:lnTo>
                      <a:pt x="42" y="69"/>
                    </a:lnTo>
                    <a:lnTo>
                      <a:pt x="61" y="94"/>
                    </a:lnTo>
                    <a:lnTo>
                      <a:pt x="81" y="115"/>
                    </a:lnTo>
                    <a:lnTo>
                      <a:pt x="90" y="125"/>
                    </a:lnTo>
                    <a:lnTo>
                      <a:pt x="101" y="133"/>
                    </a:lnTo>
                    <a:lnTo>
                      <a:pt x="112" y="140"/>
                    </a:lnTo>
                    <a:lnTo>
                      <a:pt x="121" y="147"/>
                    </a:lnTo>
                    <a:lnTo>
                      <a:pt x="132" y="150"/>
                    </a:lnTo>
                    <a:lnTo>
                      <a:pt x="143" y="152"/>
                    </a:lnTo>
                    <a:lnTo>
                      <a:pt x="143" y="152"/>
                    </a:lnTo>
                    <a:lnTo>
                      <a:pt x="160" y="152"/>
                    </a:lnTo>
                    <a:lnTo>
                      <a:pt x="164" y="151"/>
                    </a:lnTo>
                    <a:lnTo>
                      <a:pt x="166" y="150"/>
                    </a:lnTo>
                    <a:lnTo>
                      <a:pt x="168" y="148"/>
                    </a:lnTo>
                    <a:lnTo>
                      <a:pt x="166" y="145"/>
                    </a:lnTo>
                    <a:lnTo>
                      <a:pt x="161" y="140"/>
                    </a:lnTo>
                    <a:lnTo>
                      <a:pt x="151" y="133"/>
                    </a:lnTo>
                    <a:lnTo>
                      <a:pt x="140" y="126"/>
                    </a:lnTo>
                    <a:lnTo>
                      <a:pt x="119" y="114"/>
                    </a:lnTo>
                    <a:lnTo>
                      <a:pt x="119" y="114"/>
                    </a:lnTo>
                    <a:lnTo>
                      <a:pt x="98" y="99"/>
                    </a:lnTo>
                    <a:lnTo>
                      <a:pt x="86" y="90"/>
                    </a:lnTo>
                    <a:lnTo>
                      <a:pt x="72" y="77"/>
                    </a:lnTo>
                    <a:lnTo>
                      <a:pt x="57" y="64"/>
                    </a:lnTo>
                    <a:lnTo>
                      <a:pt x="40" y="46"/>
                    </a:lnTo>
                    <a:lnTo>
                      <a:pt x="22" y="2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0" name="Freeform 63"/>
              <p:cNvSpPr/>
              <p:nvPr/>
            </p:nvSpPr>
            <p:spPr bwMode="auto">
              <a:xfrm rot="1800000">
                <a:off x="2342758" y="2894409"/>
                <a:ext cx="60882" cy="67907"/>
              </a:xfrm>
              <a:custGeom>
                <a:avLst/>
                <a:gdLst/>
                <a:ahLst/>
                <a:cxnLst>
                  <a:cxn ang="0">
                    <a:pos x="34" y="6"/>
                  </a:cxn>
                  <a:cxn ang="0">
                    <a:pos x="34" y="6"/>
                  </a:cxn>
                  <a:cxn ang="0">
                    <a:pos x="26" y="10"/>
                  </a:cxn>
                  <a:cxn ang="0">
                    <a:pos x="18" y="14"/>
                  </a:cxn>
                  <a:cxn ang="0">
                    <a:pos x="11" y="21"/>
                  </a:cxn>
                  <a:cxn ang="0">
                    <a:pos x="6" y="26"/>
                  </a:cxn>
                  <a:cxn ang="0">
                    <a:pos x="2" y="34"/>
                  </a:cxn>
                  <a:cxn ang="0">
                    <a:pos x="0" y="42"/>
                  </a:cxn>
                  <a:cxn ang="0">
                    <a:pos x="0" y="52"/>
                  </a:cxn>
                  <a:cxn ang="0">
                    <a:pos x="4" y="61"/>
                  </a:cxn>
                  <a:cxn ang="0">
                    <a:pos x="4" y="61"/>
                  </a:cxn>
                  <a:cxn ang="0">
                    <a:pos x="10" y="72"/>
                  </a:cxn>
                  <a:cxn ang="0">
                    <a:pos x="18" y="83"/>
                  </a:cxn>
                  <a:cxn ang="0">
                    <a:pos x="26" y="94"/>
                  </a:cxn>
                  <a:cxn ang="0">
                    <a:pos x="36" y="102"/>
                  </a:cxn>
                  <a:cxn ang="0">
                    <a:pos x="45" y="111"/>
                  </a:cxn>
                  <a:cxn ang="0">
                    <a:pos x="56" y="115"/>
                  </a:cxn>
                  <a:cxn ang="0">
                    <a:pos x="62" y="116"/>
                  </a:cxn>
                  <a:cxn ang="0">
                    <a:pos x="68" y="116"/>
                  </a:cxn>
                  <a:cxn ang="0">
                    <a:pos x="74" y="116"/>
                  </a:cxn>
                  <a:cxn ang="0">
                    <a:pos x="79" y="115"/>
                  </a:cxn>
                  <a:cxn ang="0">
                    <a:pos x="79" y="115"/>
                  </a:cxn>
                  <a:cxn ang="0">
                    <a:pos x="89" y="109"/>
                  </a:cxn>
                  <a:cxn ang="0">
                    <a:pos x="96" y="102"/>
                  </a:cxn>
                  <a:cxn ang="0">
                    <a:pos x="101" y="94"/>
                  </a:cxn>
                  <a:cxn ang="0">
                    <a:pos x="104" y="85"/>
                  </a:cxn>
                  <a:cxn ang="0">
                    <a:pos x="105" y="74"/>
                  </a:cxn>
                  <a:cxn ang="0">
                    <a:pos x="102" y="63"/>
                  </a:cxn>
                  <a:cxn ang="0">
                    <a:pos x="98" y="51"/>
                  </a:cxn>
                  <a:cxn ang="0">
                    <a:pos x="93" y="37"/>
                  </a:cxn>
                  <a:cxn ang="0">
                    <a:pos x="93" y="37"/>
                  </a:cxn>
                  <a:cxn ang="0">
                    <a:pos x="85" y="26"/>
                  </a:cxn>
                  <a:cxn ang="0">
                    <a:pos x="78" y="16"/>
                  </a:cxn>
                  <a:cxn ang="0">
                    <a:pos x="71" y="8"/>
                  </a:cxn>
                  <a:cxn ang="0">
                    <a:pos x="66" y="4"/>
                  </a:cxn>
                  <a:cxn ang="0">
                    <a:pos x="57" y="2"/>
                  </a:cxn>
                  <a:cxn ang="0">
                    <a:pos x="51" y="0"/>
                  </a:cxn>
                  <a:cxn ang="0">
                    <a:pos x="42" y="2"/>
                  </a:cxn>
                  <a:cxn ang="0">
                    <a:pos x="34" y="6"/>
                  </a:cxn>
                  <a:cxn ang="0">
                    <a:pos x="34" y="6"/>
                  </a:cxn>
                </a:cxnLst>
                <a:rect l="0" t="0" r="r" b="b"/>
                <a:pathLst>
                  <a:path w="105" h="116">
                    <a:moveTo>
                      <a:pt x="34" y="6"/>
                    </a:moveTo>
                    <a:lnTo>
                      <a:pt x="34" y="6"/>
                    </a:lnTo>
                    <a:lnTo>
                      <a:pt x="26" y="10"/>
                    </a:lnTo>
                    <a:lnTo>
                      <a:pt x="18" y="14"/>
                    </a:lnTo>
                    <a:lnTo>
                      <a:pt x="11" y="21"/>
                    </a:lnTo>
                    <a:lnTo>
                      <a:pt x="6" y="26"/>
                    </a:lnTo>
                    <a:lnTo>
                      <a:pt x="2" y="34"/>
                    </a:lnTo>
                    <a:lnTo>
                      <a:pt x="0" y="42"/>
                    </a:lnTo>
                    <a:lnTo>
                      <a:pt x="0" y="52"/>
                    </a:lnTo>
                    <a:lnTo>
                      <a:pt x="4" y="61"/>
                    </a:lnTo>
                    <a:lnTo>
                      <a:pt x="4" y="61"/>
                    </a:lnTo>
                    <a:lnTo>
                      <a:pt x="10" y="72"/>
                    </a:lnTo>
                    <a:lnTo>
                      <a:pt x="18" y="83"/>
                    </a:lnTo>
                    <a:lnTo>
                      <a:pt x="26" y="94"/>
                    </a:lnTo>
                    <a:lnTo>
                      <a:pt x="36" y="102"/>
                    </a:lnTo>
                    <a:lnTo>
                      <a:pt x="45" y="111"/>
                    </a:lnTo>
                    <a:lnTo>
                      <a:pt x="56" y="115"/>
                    </a:lnTo>
                    <a:lnTo>
                      <a:pt x="62" y="116"/>
                    </a:lnTo>
                    <a:lnTo>
                      <a:pt x="68" y="116"/>
                    </a:lnTo>
                    <a:lnTo>
                      <a:pt x="74" y="116"/>
                    </a:lnTo>
                    <a:lnTo>
                      <a:pt x="79" y="115"/>
                    </a:lnTo>
                    <a:lnTo>
                      <a:pt x="79" y="115"/>
                    </a:lnTo>
                    <a:lnTo>
                      <a:pt x="89" y="109"/>
                    </a:lnTo>
                    <a:lnTo>
                      <a:pt x="96" y="102"/>
                    </a:lnTo>
                    <a:lnTo>
                      <a:pt x="101" y="94"/>
                    </a:lnTo>
                    <a:lnTo>
                      <a:pt x="104" y="85"/>
                    </a:lnTo>
                    <a:lnTo>
                      <a:pt x="105" y="74"/>
                    </a:lnTo>
                    <a:lnTo>
                      <a:pt x="102" y="63"/>
                    </a:lnTo>
                    <a:lnTo>
                      <a:pt x="98" y="51"/>
                    </a:lnTo>
                    <a:lnTo>
                      <a:pt x="93" y="37"/>
                    </a:lnTo>
                    <a:lnTo>
                      <a:pt x="93" y="37"/>
                    </a:lnTo>
                    <a:lnTo>
                      <a:pt x="85" y="26"/>
                    </a:lnTo>
                    <a:lnTo>
                      <a:pt x="78" y="16"/>
                    </a:lnTo>
                    <a:lnTo>
                      <a:pt x="71" y="8"/>
                    </a:lnTo>
                    <a:lnTo>
                      <a:pt x="66" y="4"/>
                    </a:lnTo>
                    <a:lnTo>
                      <a:pt x="57" y="2"/>
                    </a:lnTo>
                    <a:lnTo>
                      <a:pt x="51" y="0"/>
                    </a:lnTo>
                    <a:lnTo>
                      <a:pt x="42" y="2"/>
                    </a:lnTo>
                    <a:lnTo>
                      <a:pt x="34" y="6"/>
                    </a:lnTo>
                    <a:lnTo>
                      <a:pt x="34" y="6"/>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1" name="Freeform 64"/>
              <p:cNvSpPr/>
              <p:nvPr/>
            </p:nvSpPr>
            <p:spPr bwMode="auto">
              <a:xfrm rot="1800000">
                <a:off x="2322323" y="3036316"/>
                <a:ext cx="73761" cy="101860"/>
              </a:xfrm>
              <a:custGeom>
                <a:avLst/>
                <a:gdLst/>
                <a:ahLst/>
                <a:cxnLst>
                  <a:cxn ang="0">
                    <a:pos x="27" y="3"/>
                  </a:cxn>
                  <a:cxn ang="0">
                    <a:pos x="27" y="3"/>
                  </a:cxn>
                  <a:cxn ang="0">
                    <a:pos x="21" y="7"/>
                  </a:cxn>
                  <a:cxn ang="0">
                    <a:pos x="16" y="11"/>
                  </a:cxn>
                  <a:cxn ang="0">
                    <a:pos x="12" y="15"/>
                  </a:cxn>
                  <a:cxn ang="0">
                    <a:pos x="8" y="22"/>
                  </a:cxn>
                  <a:cxn ang="0">
                    <a:pos x="3" y="34"/>
                  </a:cxn>
                  <a:cxn ang="0">
                    <a:pos x="0" y="48"/>
                  </a:cxn>
                  <a:cxn ang="0">
                    <a:pos x="0" y="64"/>
                  </a:cxn>
                  <a:cxn ang="0">
                    <a:pos x="1" y="81"/>
                  </a:cxn>
                  <a:cxn ang="0">
                    <a:pos x="6" y="97"/>
                  </a:cxn>
                  <a:cxn ang="0">
                    <a:pos x="11" y="113"/>
                  </a:cxn>
                  <a:cxn ang="0">
                    <a:pos x="18" y="128"/>
                  </a:cxn>
                  <a:cxn ang="0">
                    <a:pos x="26" y="142"/>
                  </a:cxn>
                  <a:cxn ang="0">
                    <a:pos x="36" y="154"/>
                  </a:cxn>
                  <a:cxn ang="0">
                    <a:pos x="46" y="164"/>
                  </a:cxn>
                  <a:cxn ang="0">
                    <a:pos x="59" y="171"/>
                  </a:cxn>
                  <a:cxn ang="0">
                    <a:pos x="66" y="173"/>
                  </a:cxn>
                  <a:cxn ang="0">
                    <a:pos x="71" y="175"/>
                  </a:cxn>
                  <a:cxn ang="0">
                    <a:pos x="78" y="175"/>
                  </a:cxn>
                  <a:cxn ang="0">
                    <a:pos x="85" y="175"/>
                  </a:cxn>
                  <a:cxn ang="0">
                    <a:pos x="91" y="173"/>
                  </a:cxn>
                  <a:cxn ang="0">
                    <a:pos x="98" y="171"/>
                  </a:cxn>
                  <a:cxn ang="0">
                    <a:pos x="98" y="171"/>
                  </a:cxn>
                  <a:cxn ang="0">
                    <a:pos x="104" y="166"/>
                  </a:cxn>
                  <a:cxn ang="0">
                    <a:pos x="109" y="162"/>
                  </a:cxn>
                  <a:cxn ang="0">
                    <a:pos x="115" y="157"/>
                  </a:cxn>
                  <a:cxn ang="0">
                    <a:pos x="119" y="151"/>
                  </a:cxn>
                  <a:cxn ang="0">
                    <a:pos x="121" y="146"/>
                  </a:cxn>
                  <a:cxn ang="0">
                    <a:pos x="123" y="139"/>
                  </a:cxn>
                  <a:cxn ang="0">
                    <a:pos x="125" y="124"/>
                  </a:cxn>
                  <a:cxn ang="0">
                    <a:pos x="125" y="109"/>
                  </a:cxn>
                  <a:cxn ang="0">
                    <a:pos x="123" y="94"/>
                  </a:cxn>
                  <a:cxn ang="0">
                    <a:pos x="117" y="78"/>
                  </a:cxn>
                  <a:cxn ang="0">
                    <a:pos x="110" y="63"/>
                  </a:cxn>
                  <a:cxn ang="0">
                    <a:pos x="102" y="48"/>
                  </a:cxn>
                  <a:cxn ang="0">
                    <a:pos x="93" y="34"/>
                  </a:cxn>
                  <a:cxn ang="0">
                    <a:pos x="83" y="22"/>
                  </a:cxn>
                  <a:cxn ang="0">
                    <a:pos x="72" y="12"/>
                  </a:cxn>
                  <a:cxn ang="0">
                    <a:pos x="60" y="4"/>
                  </a:cxn>
                  <a:cxn ang="0">
                    <a:pos x="49" y="0"/>
                  </a:cxn>
                  <a:cxn ang="0">
                    <a:pos x="44" y="0"/>
                  </a:cxn>
                  <a:cxn ang="0">
                    <a:pos x="38" y="0"/>
                  </a:cxn>
                  <a:cxn ang="0">
                    <a:pos x="33" y="2"/>
                  </a:cxn>
                  <a:cxn ang="0">
                    <a:pos x="27" y="3"/>
                  </a:cxn>
                  <a:cxn ang="0">
                    <a:pos x="27" y="3"/>
                  </a:cxn>
                </a:cxnLst>
                <a:rect l="0" t="0" r="r" b="b"/>
                <a:pathLst>
                  <a:path w="125" h="175">
                    <a:moveTo>
                      <a:pt x="27" y="3"/>
                    </a:moveTo>
                    <a:lnTo>
                      <a:pt x="27" y="3"/>
                    </a:lnTo>
                    <a:lnTo>
                      <a:pt x="21" y="7"/>
                    </a:lnTo>
                    <a:lnTo>
                      <a:pt x="16" y="11"/>
                    </a:lnTo>
                    <a:lnTo>
                      <a:pt x="12" y="15"/>
                    </a:lnTo>
                    <a:lnTo>
                      <a:pt x="8" y="22"/>
                    </a:lnTo>
                    <a:lnTo>
                      <a:pt x="3" y="34"/>
                    </a:lnTo>
                    <a:lnTo>
                      <a:pt x="0" y="48"/>
                    </a:lnTo>
                    <a:lnTo>
                      <a:pt x="0" y="64"/>
                    </a:lnTo>
                    <a:lnTo>
                      <a:pt x="1" y="81"/>
                    </a:lnTo>
                    <a:lnTo>
                      <a:pt x="6" y="97"/>
                    </a:lnTo>
                    <a:lnTo>
                      <a:pt x="11" y="113"/>
                    </a:lnTo>
                    <a:lnTo>
                      <a:pt x="18" y="128"/>
                    </a:lnTo>
                    <a:lnTo>
                      <a:pt x="26" y="142"/>
                    </a:lnTo>
                    <a:lnTo>
                      <a:pt x="36" y="154"/>
                    </a:lnTo>
                    <a:lnTo>
                      <a:pt x="46" y="164"/>
                    </a:lnTo>
                    <a:lnTo>
                      <a:pt x="59" y="171"/>
                    </a:lnTo>
                    <a:lnTo>
                      <a:pt x="66" y="173"/>
                    </a:lnTo>
                    <a:lnTo>
                      <a:pt x="71" y="175"/>
                    </a:lnTo>
                    <a:lnTo>
                      <a:pt x="78" y="175"/>
                    </a:lnTo>
                    <a:lnTo>
                      <a:pt x="85" y="175"/>
                    </a:lnTo>
                    <a:lnTo>
                      <a:pt x="91" y="173"/>
                    </a:lnTo>
                    <a:lnTo>
                      <a:pt x="98" y="171"/>
                    </a:lnTo>
                    <a:lnTo>
                      <a:pt x="98" y="171"/>
                    </a:lnTo>
                    <a:lnTo>
                      <a:pt x="104" y="166"/>
                    </a:lnTo>
                    <a:lnTo>
                      <a:pt x="109" y="162"/>
                    </a:lnTo>
                    <a:lnTo>
                      <a:pt x="115" y="157"/>
                    </a:lnTo>
                    <a:lnTo>
                      <a:pt x="119" y="151"/>
                    </a:lnTo>
                    <a:lnTo>
                      <a:pt x="121" y="146"/>
                    </a:lnTo>
                    <a:lnTo>
                      <a:pt x="123" y="139"/>
                    </a:lnTo>
                    <a:lnTo>
                      <a:pt x="125" y="124"/>
                    </a:lnTo>
                    <a:lnTo>
                      <a:pt x="125" y="109"/>
                    </a:lnTo>
                    <a:lnTo>
                      <a:pt x="123" y="94"/>
                    </a:lnTo>
                    <a:lnTo>
                      <a:pt x="117" y="78"/>
                    </a:lnTo>
                    <a:lnTo>
                      <a:pt x="110" y="63"/>
                    </a:lnTo>
                    <a:lnTo>
                      <a:pt x="102" y="48"/>
                    </a:lnTo>
                    <a:lnTo>
                      <a:pt x="93" y="34"/>
                    </a:lnTo>
                    <a:lnTo>
                      <a:pt x="83" y="22"/>
                    </a:lnTo>
                    <a:lnTo>
                      <a:pt x="72" y="12"/>
                    </a:lnTo>
                    <a:lnTo>
                      <a:pt x="60" y="4"/>
                    </a:lnTo>
                    <a:lnTo>
                      <a:pt x="49" y="0"/>
                    </a:lnTo>
                    <a:lnTo>
                      <a:pt x="44" y="0"/>
                    </a:lnTo>
                    <a:lnTo>
                      <a:pt x="38" y="0"/>
                    </a:lnTo>
                    <a:lnTo>
                      <a:pt x="33" y="2"/>
                    </a:lnTo>
                    <a:lnTo>
                      <a:pt x="27" y="3"/>
                    </a:lnTo>
                    <a:lnTo>
                      <a:pt x="27" y="3"/>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2" name="Freeform 65"/>
              <p:cNvSpPr/>
              <p:nvPr/>
            </p:nvSpPr>
            <p:spPr bwMode="auto">
              <a:xfrm rot="1800000">
                <a:off x="2220239" y="3249078"/>
                <a:ext cx="18733" cy="62052"/>
              </a:xfrm>
              <a:custGeom>
                <a:avLst/>
                <a:gdLst/>
                <a:ahLst/>
                <a:cxnLst>
                  <a:cxn ang="0">
                    <a:pos x="19" y="0"/>
                  </a:cxn>
                  <a:cxn ang="0">
                    <a:pos x="19" y="0"/>
                  </a:cxn>
                  <a:cxn ang="0">
                    <a:pos x="13" y="6"/>
                  </a:cxn>
                  <a:cxn ang="0">
                    <a:pos x="9" y="14"/>
                  </a:cxn>
                  <a:cxn ang="0">
                    <a:pos x="6" y="24"/>
                  </a:cxn>
                  <a:cxn ang="0">
                    <a:pos x="4" y="36"/>
                  </a:cxn>
                  <a:cxn ang="0">
                    <a:pos x="1" y="66"/>
                  </a:cxn>
                  <a:cxn ang="0">
                    <a:pos x="0" y="105"/>
                  </a:cxn>
                  <a:cxn ang="0">
                    <a:pos x="0" y="105"/>
                  </a:cxn>
                  <a:cxn ang="0">
                    <a:pos x="0" y="107"/>
                  </a:cxn>
                  <a:cxn ang="0">
                    <a:pos x="0" y="107"/>
                  </a:cxn>
                  <a:cxn ang="0">
                    <a:pos x="6" y="101"/>
                  </a:cxn>
                  <a:cxn ang="0">
                    <a:pos x="13" y="96"/>
                  </a:cxn>
                  <a:cxn ang="0">
                    <a:pos x="19" y="89"/>
                  </a:cxn>
                  <a:cxn ang="0">
                    <a:pos x="23" y="81"/>
                  </a:cxn>
                  <a:cxn ang="0">
                    <a:pos x="25" y="73"/>
                  </a:cxn>
                  <a:cxn ang="0">
                    <a:pos x="27" y="64"/>
                  </a:cxn>
                  <a:cxn ang="0">
                    <a:pos x="30" y="47"/>
                  </a:cxn>
                  <a:cxn ang="0">
                    <a:pos x="30" y="47"/>
                  </a:cxn>
                  <a:cxn ang="0">
                    <a:pos x="31" y="32"/>
                  </a:cxn>
                  <a:cxn ang="0">
                    <a:pos x="30" y="19"/>
                  </a:cxn>
                  <a:cxn ang="0">
                    <a:pos x="28" y="14"/>
                  </a:cxn>
                  <a:cxn ang="0">
                    <a:pos x="25" y="9"/>
                  </a:cxn>
                  <a:cxn ang="0">
                    <a:pos x="23" y="5"/>
                  </a:cxn>
                  <a:cxn ang="0">
                    <a:pos x="19" y="0"/>
                  </a:cxn>
                  <a:cxn ang="0">
                    <a:pos x="19" y="0"/>
                  </a:cxn>
                </a:cxnLst>
                <a:rect l="0" t="0" r="r" b="b"/>
                <a:pathLst>
                  <a:path w="31" h="107">
                    <a:moveTo>
                      <a:pt x="19" y="0"/>
                    </a:moveTo>
                    <a:lnTo>
                      <a:pt x="19" y="0"/>
                    </a:lnTo>
                    <a:lnTo>
                      <a:pt x="13" y="6"/>
                    </a:lnTo>
                    <a:lnTo>
                      <a:pt x="9" y="14"/>
                    </a:lnTo>
                    <a:lnTo>
                      <a:pt x="6" y="24"/>
                    </a:lnTo>
                    <a:lnTo>
                      <a:pt x="4" y="36"/>
                    </a:lnTo>
                    <a:lnTo>
                      <a:pt x="1" y="66"/>
                    </a:lnTo>
                    <a:lnTo>
                      <a:pt x="0" y="105"/>
                    </a:lnTo>
                    <a:lnTo>
                      <a:pt x="0" y="105"/>
                    </a:lnTo>
                    <a:lnTo>
                      <a:pt x="0" y="107"/>
                    </a:lnTo>
                    <a:lnTo>
                      <a:pt x="0" y="107"/>
                    </a:lnTo>
                    <a:lnTo>
                      <a:pt x="6" y="101"/>
                    </a:lnTo>
                    <a:lnTo>
                      <a:pt x="13" y="96"/>
                    </a:lnTo>
                    <a:lnTo>
                      <a:pt x="19" y="89"/>
                    </a:lnTo>
                    <a:lnTo>
                      <a:pt x="23" y="81"/>
                    </a:lnTo>
                    <a:lnTo>
                      <a:pt x="25" y="73"/>
                    </a:lnTo>
                    <a:lnTo>
                      <a:pt x="27" y="64"/>
                    </a:lnTo>
                    <a:lnTo>
                      <a:pt x="30" y="47"/>
                    </a:lnTo>
                    <a:lnTo>
                      <a:pt x="30" y="47"/>
                    </a:lnTo>
                    <a:lnTo>
                      <a:pt x="31" y="32"/>
                    </a:lnTo>
                    <a:lnTo>
                      <a:pt x="30" y="19"/>
                    </a:lnTo>
                    <a:lnTo>
                      <a:pt x="28" y="14"/>
                    </a:lnTo>
                    <a:lnTo>
                      <a:pt x="25" y="9"/>
                    </a:lnTo>
                    <a:lnTo>
                      <a:pt x="23" y="5"/>
                    </a:lnTo>
                    <a:lnTo>
                      <a:pt x="19" y="0"/>
                    </a:lnTo>
                    <a:lnTo>
                      <a:pt x="19" y="0"/>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3" name="Freeform 66"/>
              <p:cNvSpPr>
                <a:spLocks noEditPoints="1"/>
              </p:cNvSpPr>
              <p:nvPr/>
            </p:nvSpPr>
            <p:spPr bwMode="auto">
              <a:xfrm rot="1800000">
                <a:off x="2309907" y="3154254"/>
                <a:ext cx="72590" cy="63223"/>
              </a:xfrm>
              <a:custGeom>
                <a:avLst/>
                <a:gdLst/>
                <a:ahLst/>
                <a:cxnLst>
                  <a:cxn ang="0">
                    <a:pos x="23" y="106"/>
                  </a:cxn>
                  <a:cxn ang="0">
                    <a:pos x="23" y="106"/>
                  </a:cxn>
                  <a:cxn ang="0">
                    <a:pos x="39" y="104"/>
                  </a:cxn>
                  <a:cxn ang="0">
                    <a:pos x="54" y="101"/>
                  </a:cxn>
                  <a:cxn ang="0">
                    <a:pos x="68" y="97"/>
                  </a:cxn>
                  <a:cxn ang="0">
                    <a:pos x="82" y="91"/>
                  </a:cxn>
                  <a:cxn ang="0">
                    <a:pos x="94" y="84"/>
                  </a:cxn>
                  <a:cxn ang="0">
                    <a:pos x="105" y="78"/>
                  </a:cxn>
                  <a:cxn ang="0">
                    <a:pos x="114" y="69"/>
                  </a:cxn>
                  <a:cxn ang="0">
                    <a:pos x="124" y="61"/>
                  </a:cxn>
                  <a:cxn ang="0">
                    <a:pos x="124" y="61"/>
                  </a:cxn>
                  <a:cxn ang="0">
                    <a:pos x="73" y="86"/>
                  </a:cxn>
                  <a:cxn ang="0">
                    <a:pos x="48" y="97"/>
                  </a:cxn>
                  <a:cxn ang="0">
                    <a:pos x="23" y="106"/>
                  </a:cxn>
                  <a:cxn ang="0">
                    <a:pos x="23" y="106"/>
                  </a:cxn>
                  <a:cxn ang="0">
                    <a:pos x="97" y="0"/>
                  </a:cxn>
                  <a:cxn ang="0">
                    <a:pos x="97" y="0"/>
                  </a:cxn>
                  <a:cxn ang="0">
                    <a:pos x="86" y="0"/>
                  </a:cxn>
                  <a:cxn ang="0">
                    <a:pos x="73" y="3"/>
                  </a:cxn>
                  <a:cxn ang="0">
                    <a:pos x="60" y="8"/>
                  </a:cxn>
                  <a:cxn ang="0">
                    <a:pos x="45" y="16"/>
                  </a:cxn>
                  <a:cxn ang="0">
                    <a:pos x="31" y="26"/>
                  </a:cxn>
                  <a:cxn ang="0">
                    <a:pos x="19" y="37"/>
                  </a:cxn>
                  <a:cxn ang="0">
                    <a:pos x="8" y="48"/>
                  </a:cxn>
                  <a:cxn ang="0">
                    <a:pos x="0" y="61"/>
                  </a:cxn>
                  <a:cxn ang="0">
                    <a:pos x="0" y="61"/>
                  </a:cxn>
                  <a:cxn ang="0">
                    <a:pos x="23" y="42"/>
                  </a:cxn>
                  <a:cxn ang="0">
                    <a:pos x="52" y="24"/>
                  </a:cxn>
                  <a:cxn ang="0">
                    <a:pos x="78" y="9"/>
                  </a:cxn>
                  <a:cxn ang="0">
                    <a:pos x="88" y="4"/>
                  </a:cxn>
                  <a:cxn ang="0">
                    <a:pos x="97" y="0"/>
                  </a:cxn>
                  <a:cxn ang="0">
                    <a:pos x="97" y="0"/>
                  </a:cxn>
                </a:cxnLst>
                <a:rect l="0" t="0" r="r" b="b"/>
                <a:pathLst>
                  <a:path w="124" h="106">
                    <a:moveTo>
                      <a:pt x="23" y="106"/>
                    </a:moveTo>
                    <a:lnTo>
                      <a:pt x="23" y="106"/>
                    </a:lnTo>
                    <a:lnTo>
                      <a:pt x="39" y="104"/>
                    </a:lnTo>
                    <a:lnTo>
                      <a:pt x="54" y="101"/>
                    </a:lnTo>
                    <a:lnTo>
                      <a:pt x="68" y="97"/>
                    </a:lnTo>
                    <a:lnTo>
                      <a:pt x="82" y="91"/>
                    </a:lnTo>
                    <a:lnTo>
                      <a:pt x="94" y="84"/>
                    </a:lnTo>
                    <a:lnTo>
                      <a:pt x="105" y="78"/>
                    </a:lnTo>
                    <a:lnTo>
                      <a:pt x="114" y="69"/>
                    </a:lnTo>
                    <a:lnTo>
                      <a:pt x="124" y="61"/>
                    </a:lnTo>
                    <a:lnTo>
                      <a:pt x="124" y="61"/>
                    </a:lnTo>
                    <a:lnTo>
                      <a:pt x="73" y="86"/>
                    </a:lnTo>
                    <a:lnTo>
                      <a:pt x="48" y="97"/>
                    </a:lnTo>
                    <a:lnTo>
                      <a:pt x="23" y="106"/>
                    </a:lnTo>
                    <a:lnTo>
                      <a:pt x="23" y="106"/>
                    </a:lnTo>
                    <a:close/>
                    <a:moveTo>
                      <a:pt x="97" y="0"/>
                    </a:moveTo>
                    <a:lnTo>
                      <a:pt x="97" y="0"/>
                    </a:lnTo>
                    <a:lnTo>
                      <a:pt x="86" y="0"/>
                    </a:lnTo>
                    <a:lnTo>
                      <a:pt x="73" y="3"/>
                    </a:lnTo>
                    <a:lnTo>
                      <a:pt x="60" y="8"/>
                    </a:lnTo>
                    <a:lnTo>
                      <a:pt x="45" y="16"/>
                    </a:lnTo>
                    <a:lnTo>
                      <a:pt x="31" y="26"/>
                    </a:lnTo>
                    <a:lnTo>
                      <a:pt x="19" y="37"/>
                    </a:lnTo>
                    <a:lnTo>
                      <a:pt x="8" y="48"/>
                    </a:lnTo>
                    <a:lnTo>
                      <a:pt x="0" y="61"/>
                    </a:lnTo>
                    <a:lnTo>
                      <a:pt x="0" y="61"/>
                    </a:lnTo>
                    <a:lnTo>
                      <a:pt x="23" y="42"/>
                    </a:lnTo>
                    <a:lnTo>
                      <a:pt x="52" y="24"/>
                    </a:lnTo>
                    <a:lnTo>
                      <a:pt x="78" y="9"/>
                    </a:lnTo>
                    <a:lnTo>
                      <a:pt x="88" y="4"/>
                    </a:lnTo>
                    <a:lnTo>
                      <a:pt x="97" y="0"/>
                    </a:lnTo>
                    <a:lnTo>
                      <a:pt x="97"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4" name="Freeform 67"/>
              <p:cNvSpPr/>
              <p:nvPr/>
            </p:nvSpPr>
            <p:spPr bwMode="auto">
              <a:xfrm rot="1800000">
                <a:off x="2335637" y="2971136"/>
                <a:ext cx="60882" cy="46832"/>
              </a:xfrm>
              <a:custGeom>
                <a:avLst/>
                <a:gdLst/>
                <a:ahLst/>
                <a:cxnLst>
                  <a:cxn ang="0">
                    <a:pos x="39" y="9"/>
                  </a:cxn>
                  <a:cxn ang="0">
                    <a:pos x="39" y="9"/>
                  </a:cxn>
                  <a:cxn ang="0">
                    <a:pos x="28" y="15"/>
                  </a:cxn>
                  <a:cxn ang="0">
                    <a:pos x="19" y="22"/>
                  </a:cxn>
                  <a:cxn ang="0">
                    <a:pos x="10" y="30"/>
                  </a:cxn>
                  <a:cxn ang="0">
                    <a:pos x="5" y="37"/>
                  </a:cxn>
                  <a:cxn ang="0">
                    <a:pos x="2" y="45"/>
                  </a:cxn>
                  <a:cxn ang="0">
                    <a:pos x="0" y="52"/>
                  </a:cxn>
                  <a:cxn ang="0">
                    <a:pos x="0" y="59"/>
                  </a:cxn>
                  <a:cxn ang="0">
                    <a:pos x="1" y="66"/>
                  </a:cxn>
                  <a:cxn ang="0">
                    <a:pos x="4" y="71"/>
                  </a:cxn>
                  <a:cxn ang="0">
                    <a:pos x="8" y="75"/>
                  </a:cxn>
                  <a:cxn ang="0">
                    <a:pos x="15" y="78"/>
                  </a:cxn>
                  <a:cxn ang="0">
                    <a:pos x="21" y="81"/>
                  </a:cxn>
                  <a:cxn ang="0">
                    <a:pos x="31" y="81"/>
                  </a:cxn>
                  <a:cxn ang="0">
                    <a:pos x="42" y="79"/>
                  </a:cxn>
                  <a:cxn ang="0">
                    <a:pos x="53" y="75"/>
                  </a:cxn>
                  <a:cxn ang="0">
                    <a:pos x="66" y="70"/>
                  </a:cxn>
                  <a:cxn ang="0">
                    <a:pos x="66" y="70"/>
                  </a:cxn>
                  <a:cxn ang="0">
                    <a:pos x="79" y="63"/>
                  </a:cxn>
                  <a:cxn ang="0">
                    <a:pos x="88" y="56"/>
                  </a:cxn>
                  <a:cxn ang="0">
                    <a:pos x="95" y="48"/>
                  </a:cxn>
                  <a:cxn ang="0">
                    <a:pos x="100" y="41"/>
                  </a:cxn>
                  <a:cxn ang="0">
                    <a:pos x="103" y="34"/>
                  </a:cxn>
                  <a:cxn ang="0">
                    <a:pos x="104" y="28"/>
                  </a:cxn>
                  <a:cxn ang="0">
                    <a:pos x="103" y="21"/>
                  </a:cxn>
                  <a:cxn ang="0">
                    <a:pos x="102" y="15"/>
                  </a:cxn>
                  <a:cxn ang="0">
                    <a:pos x="98" y="10"/>
                  </a:cxn>
                  <a:cxn ang="0">
                    <a:pos x="92" y="6"/>
                  </a:cxn>
                  <a:cxn ang="0">
                    <a:pos x="85" y="3"/>
                  </a:cxn>
                  <a:cxn ang="0">
                    <a:pos x="77" y="2"/>
                  </a:cxn>
                  <a:cxn ang="0">
                    <a:pos x="69" y="0"/>
                  </a:cxn>
                  <a:cxn ang="0">
                    <a:pos x="59" y="2"/>
                  </a:cxn>
                  <a:cxn ang="0">
                    <a:pos x="50" y="5"/>
                  </a:cxn>
                  <a:cxn ang="0">
                    <a:pos x="39" y="9"/>
                  </a:cxn>
                  <a:cxn ang="0">
                    <a:pos x="39" y="9"/>
                  </a:cxn>
                </a:cxnLst>
                <a:rect l="0" t="0" r="r" b="b"/>
                <a:pathLst>
                  <a:path w="104" h="81">
                    <a:moveTo>
                      <a:pt x="39" y="9"/>
                    </a:moveTo>
                    <a:lnTo>
                      <a:pt x="39" y="9"/>
                    </a:lnTo>
                    <a:lnTo>
                      <a:pt x="28" y="15"/>
                    </a:lnTo>
                    <a:lnTo>
                      <a:pt x="19" y="22"/>
                    </a:lnTo>
                    <a:lnTo>
                      <a:pt x="10" y="30"/>
                    </a:lnTo>
                    <a:lnTo>
                      <a:pt x="5" y="37"/>
                    </a:lnTo>
                    <a:lnTo>
                      <a:pt x="2" y="45"/>
                    </a:lnTo>
                    <a:lnTo>
                      <a:pt x="0" y="52"/>
                    </a:lnTo>
                    <a:lnTo>
                      <a:pt x="0" y="59"/>
                    </a:lnTo>
                    <a:lnTo>
                      <a:pt x="1" y="66"/>
                    </a:lnTo>
                    <a:lnTo>
                      <a:pt x="4" y="71"/>
                    </a:lnTo>
                    <a:lnTo>
                      <a:pt x="8" y="75"/>
                    </a:lnTo>
                    <a:lnTo>
                      <a:pt x="15" y="78"/>
                    </a:lnTo>
                    <a:lnTo>
                      <a:pt x="21" y="81"/>
                    </a:lnTo>
                    <a:lnTo>
                      <a:pt x="31" y="81"/>
                    </a:lnTo>
                    <a:lnTo>
                      <a:pt x="42" y="79"/>
                    </a:lnTo>
                    <a:lnTo>
                      <a:pt x="53" y="75"/>
                    </a:lnTo>
                    <a:lnTo>
                      <a:pt x="66" y="70"/>
                    </a:lnTo>
                    <a:lnTo>
                      <a:pt x="66" y="70"/>
                    </a:lnTo>
                    <a:lnTo>
                      <a:pt x="79" y="63"/>
                    </a:lnTo>
                    <a:lnTo>
                      <a:pt x="88" y="56"/>
                    </a:lnTo>
                    <a:lnTo>
                      <a:pt x="95" y="48"/>
                    </a:lnTo>
                    <a:lnTo>
                      <a:pt x="100" y="41"/>
                    </a:lnTo>
                    <a:lnTo>
                      <a:pt x="103" y="34"/>
                    </a:lnTo>
                    <a:lnTo>
                      <a:pt x="104" y="28"/>
                    </a:lnTo>
                    <a:lnTo>
                      <a:pt x="103" y="21"/>
                    </a:lnTo>
                    <a:lnTo>
                      <a:pt x="102" y="15"/>
                    </a:lnTo>
                    <a:lnTo>
                      <a:pt x="98" y="10"/>
                    </a:lnTo>
                    <a:lnTo>
                      <a:pt x="92" y="6"/>
                    </a:lnTo>
                    <a:lnTo>
                      <a:pt x="85" y="3"/>
                    </a:lnTo>
                    <a:lnTo>
                      <a:pt x="77" y="2"/>
                    </a:lnTo>
                    <a:lnTo>
                      <a:pt x="69" y="0"/>
                    </a:lnTo>
                    <a:lnTo>
                      <a:pt x="59" y="2"/>
                    </a:lnTo>
                    <a:lnTo>
                      <a:pt x="50" y="5"/>
                    </a:lnTo>
                    <a:lnTo>
                      <a:pt x="39" y="9"/>
                    </a:lnTo>
                    <a:lnTo>
                      <a:pt x="39" y="9"/>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5" name="Freeform 68"/>
              <p:cNvSpPr/>
              <p:nvPr/>
            </p:nvSpPr>
            <p:spPr bwMode="auto">
              <a:xfrm rot="1800000">
                <a:off x="2405481" y="3220047"/>
                <a:ext cx="165084" cy="187329"/>
              </a:xfrm>
              <a:custGeom>
                <a:avLst/>
                <a:gdLst/>
                <a:ahLst/>
                <a:cxnLst>
                  <a:cxn ang="0">
                    <a:pos x="8" y="5"/>
                  </a:cxn>
                  <a:cxn ang="0">
                    <a:pos x="8" y="5"/>
                  </a:cxn>
                  <a:cxn ang="0">
                    <a:pos x="5" y="7"/>
                  </a:cxn>
                  <a:cxn ang="0">
                    <a:pos x="2" y="10"/>
                  </a:cxn>
                  <a:cxn ang="0">
                    <a:pos x="0" y="17"/>
                  </a:cxn>
                  <a:cxn ang="0">
                    <a:pos x="0" y="25"/>
                  </a:cxn>
                  <a:cxn ang="0">
                    <a:pos x="1" y="36"/>
                  </a:cxn>
                  <a:cxn ang="0">
                    <a:pos x="4" y="48"/>
                  </a:cxn>
                  <a:cxn ang="0">
                    <a:pos x="7" y="62"/>
                  </a:cxn>
                  <a:cxn ang="0">
                    <a:pos x="17" y="92"/>
                  </a:cxn>
                  <a:cxn ang="0">
                    <a:pos x="31" y="124"/>
                  </a:cxn>
                  <a:cxn ang="0">
                    <a:pos x="46" y="157"/>
                  </a:cxn>
                  <a:cxn ang="0">
                    <a:pos x="73" y="217"/>
                  </a:cxn>
                  <a:cxn ang="0">
                    <a:pos x="73" y="217"/>
                  </a:cxn>
                  <a:cxn ang="0">
                    <a:pos x="76" y="224"/>
                  </a:cxn>
                  <a:cxn ang="0">
                    <a:pos x="81" y="231"/>
                  </a:cxn>
                  <a:cxn ang="0">
                    <a:pos x="92" y="243"/>
                  </a:cxn>
                  <a:cxn ang="0">
                    <a:pos x="107" y="255"/>
                  </a:cxn>
                  <a:cxn ang="0">
                    <a:pos x="124" y="268"/>
                  </a:cxn>
                  <a:cxn ang="0">
                    <a:pos x="143" y="278"/>
                  </a:cxn>
                  <a:cxn ang="0">
                    <a:pos x="163" y="289"/>
                  </a:cxn>
                  <a:cxn ang="0">
                    <a:pos x="184" y="297"/>
                  </a:cxn>
                  <a:cxn ang="0">
                    <a:pos x="203" y="306"/>
                  </a:cxn>
                  <a:cxn ang="0">
                    <a:pos x="222" y="312"/>
                  </a:cxn>
                  <a:cxn ang="0">
                    <a:pos x="239" y="317"/>
                  </a:cxn>
                  <a:cxn ang="0">
                    <a:pos x="254" y="319"/>
                  </a:cxn>
                  <a:cxn ang="0">
                    <a:pos x="267" y="321"/>
                  </a:cxn>
                  <a:cxn ang="0">
                    <a:pos x="276" y="321"/>
                  </a:cxn>
                  <a:cxn ang="0">
                    <a:pos x="279" y="319"/>
                  </a:cxn>
                  <a:cxn ang="0">
                    <a:pos x="280" y="318"/>
                  </a:cxn>
                  <a:cxn ang="0">
                    <a:pos x="282" y="315"/>
                  </a:cxn>
                  <a:cxn ang="0">
                    <a:pos x="280" y="312"/>
                  </a:cxn>
                  <a:cxn ang="0">
                    <a:pos x="275" y="304"/>
                  </a:cxn>
                  <a:cxn ang="0">
                    <a:pos x="275" y="304"/>
                  </a:cxn>
                  <a:cxn ang="0">
                    <a:pos x="257" y="284"/>
                  </a:cxn>
                  <a:cxn ang="0">
                    <a:pos x="241" y="262"/>
                  </a:cxn>
                  <a:cxn ang="0">
                    <a:pos x="208" y="216"/>
                  </a:cxn>
                  <a:cxn ang="0">
                    <a:pos x="178" y="171"/>
                  </a:cxn>
                  <a:cxn ang="0">
                    <a:pos x="163" y="150"/>
                  </a:cxn>
                  <a:cxn ang="0">
                    <a:pos x="148" y="133"/>
                  </a:cxn>
                  <a:cxn ang="0">
                    <a:pos x="148" y="133"/>
                  </a:cxn>
                  <a:cxn ang="0">
                    <a:pos x="133" y="114"/>
                  </a:cxn>
                  <a:cxn ang="0">
                    <a:pos x="117" y="92"/>
                  </a:cxn>
                  <a:cxn ang="0">
                    <a:pos x="101" y="66"/>
                  </a:cxn>
                  <a:cxn ang="0">
                    <a:pos x="83" y="43"/>
                  </a:cxn>
                  <a:cxn ang="0">
                    <a:pos x="73" y="32"/>
                  </a:cxn>
                  <a:cxn ang="0">
                    <a:pos x="65" y="22"/>
                  </a:cxn>
                  <a:cxn ang="0">
                    <a:pos x="56" y="14"/>
                  </a:cxn>
                  <a:cxn ang="0">
                    <a:pos x="46" y="7"/>
                  </a:cxn>
                  <a:cxn ang="0">
                    <a:pos x="36" y="3"/>
                  </a:cxn>
                  <a:cxn ang="0">
                    <a:pos x="27" y="0"/>
                  </a:cxn>
                  <a:cxn ang="0">
                    <a:pos x="17" y="2"/>
                  </a:cxn>
                  <a:cxn ang="0">
                    <a:pos x="8" y="5"/>
                  </a:cxn>
                  <a:cxn ang="0">
                    <a:pos x="8" y="5"/>
                  </a:cxn>
                </a:cxnLst>
                <a:rect l="0" t="0" r="r" b="b"/>
                <a:pathLst>
                  <a:path w="282" h="321">
                    <a:moveTo>
                      <a:pt x="8" y="5"/>
                    </a:moveTo>
                    <a:lnTo>
                      <a:pt x="8" y="5"/>
                    </a:lnTo>
                    <a:lnTo>
                      <a:pt x="5" y="7"/>
                    </a:lnTo>
                    <a:lnTo>
                      <a:pt x="2" y="10"/>
                    </a:lnTo>
                    <a:lnTo>
                      <a:pt x="0" y="17"/>
                    </a:lnTo>
                    <a:lnTo>
                      <a:pt x="0" y="25"/>
                    </a:lnTo>
                    <a:lnTo>
                      <a:pt x="1" y="36"/>
                    </a:lnTo>
                    <a:lnTo>
                      <a:pt x="4" y="48"/>
                    </a:lnTo>
                    <a:lnTo>
                      <a:pt x="7" y="62"/>
                    </a:lnTo>
                    <a:lnTo>
                      <a:pt x="17" y="92"/>
                    </a:lnTo>
                    <a:lnTo>
                      <a:pt x="31" y="124"/>
                    </a:lnTo>
                    <a:lnTo>
                      <a:pt x="46" y="157"/>
                    </a:lnTo>
                    <a:lnTo>
                      <a:pt x="73" y="217"/>
                    </a:lnTo>
                    <a:lnTo>
                      <a:pt x="73" y="217"/>
                    </a:lnTo>
                    <a:lnTo>
                      <a:pt x="76" y="224"/>
                    </a:lnTo>
                    <a:lnTo>
                      <a:pt x="81" y="231"/>
                    </a:lnTo>
                    <a:lnTo>
                      <a:pt x="92" y="243"/>
                    </a:lnTo>
                    <a:lnTo>
                      <a:pt x="107" y="255"/>
                    </a:lnTo>
                    <a:lnTo>
                      <a:pt x="124" y="268"/>
                    </a:lnTo>
                    <a:lnTo>
                      <a:pt x="143" y="278"/>
                    </a:lnTo>
                    <a:lnTo>
                      <a:pt x="163" y="289"/>
                    </a:lnTo>
                    <a:lnTo>
                      <a:pt x="184" y="297"/>
                    </a:lnTo>
                    <a:lnTo>
                      <a:pt x="203" y="306"/>
                    </a:lnTo>
                    <a:lnTo>
                      <a:pt x="222" y="312"/>
                    </a:lnTo>
                    <a:lnTo>
                      <a:pt x="239" y="317"/>
                    </a:lnTo>
                    <a:lnTo>
                      <a:pt x="254" y="319"/>
                    </a:lnTo>
                    <a:lnTo>
                      <a:pt x="267" y="321"/>
                    </a:lnTo>
                    <a:lnTo>
                      <a:pt x="276" y="321"/>
                    </a:lnTo>
                    <a:lnTo>
                      <a:pt x="279" y="319"/>
                    </a:lnTo>
                    <a:lnTo>
                      <a:pt x="280" y="318"/>
                    </a:lnTo>
                    <a:lnTo>
                      <a:pt x="282" y="315"/>
                    </a:lnTo>
                    <a:lnTo>
                      <a:pt x="280" y="312"/>
                    </a:lnTo>
                    <a:lnTo>
                      <a:pt x="275" y="304"/>
                    </a:lnTo>
                    <a:lnTo>
                      <a:pt x="275" y="304"/>
                    </a:lnTo>
                    <a:lnTo>
                      <a:pt x="257" y="284"/>
                    </a:lnTo>
                    <a:lnTo>
                      <a:pt x="241" y="262"/>
                    </a:lnTo>
                    <a:lnTo>
                      <a:pt x="208" y="216"/>
                    </a:lnTo>
                    <a:lnTo>
                      <a:pt x="178" y="171"/>
                    </a:lnTo>
                    <a:lnTo>
                      <a:pt x="163" y="150"/>
                    </a:lnTo>
                    <a:lnTo>
                      <a:pt x="148" y="133"/>
                    </a:lnTo>
                    <a:lnTo>
                      <a:pt x="148" y="133"/>
                    </a:lnTo>
                    <a:lnTo>
                      <a:pt x="133" y="114"/>
                    </a:lnTo>
                    <a:lnTo>
                      <a:pt x="117" y="92"/>
                    </a:lnTo>
                    <a:lnTo>
                      <a:pt x="101" y="66"/>
                    </a:lnTo>
                    <a:lnTo>
                      <a:pt x="83" y="43"/>
                    </a:lnTo>
                    <a:lnTo>
                      <a:pt x="73" y="32"/>
                    </a:lnTo>
                    <a:lnTo>
                      <a:pt x="65" y="22"/>
                    </a:lnTo>
                    <a:lnTo>
                      <a:pt x="56" y="14"/>
                    </a:lnTo>
                    <a:lnTo>
                      <a:pt x="46" y="7"/>
                    </a:lnTo>
                    <a:lnTo>
                      <a:pt x="36" y="3"/>
                    </a:lnTo>
                    <a:lnTo>
                      <a:pt x="27" y="0"/>
                    </a:lnTo>
                    <a:lnTo>
                      <a:pt x="17" y="2"/>
                    </a:lnTo>
                    <a:lnTo>
                      <a:pt x="8" y="5"/>
                    </a:lnTo>
                    <a:lnTo>
                      <a:pt x="8" y="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6" name="Freeform 69"/>
              <p:cNvSpPr/>
              <p:nvPr/>
            </p:nvSpPr>
            <p:spPr bwMode="auto">
              <a:xfrm rot="1800000">
                <a:off x="2039448" y="3310925"/>
                <a:ext cx="751657" cy="751657"/>
              </a:xfrm>
              <a:custGeom>
                <a:avLst/>
                <a:gdLst/>
                <a:ahLst/>
                <a:cxnLst>
                  <a:cxn ang="0">
                    <a:pos x="181" y="38"/>
                  </a:cxn>
                  <a:cxn ang="0">
                    <a:pos x="218" y="2"/>
                  </a:cxn>
                  <a:cxn ang="0">
                    <a:pos x="239" y="5"/>
                  </a:cxn>
                  <a:cxn ang="0">
                    <a:pos x="256" y="30"/>
                  </a:cxn>
                  <a:cxn ang="0">
                    <a:pos x="350" y="214"/>
                  </a:cxn>
                  <a:cxn ang="0">
                    <a:pos x="402" y="271"/>
                  </a:cxn>
                  <a:cxn ang="0">
                    <a:pos x="447" y="303"/>
                  </a:cxn>
                  <a:cxn ang="0">
                    <a:pos x="472" y="298"/>
                  </a:cxn>
                  <a:cxn ang="0">
                    <a:pos x="481" y="269"/>
                  </a:cxn>
                  <a:cxn ang="0">
                    <a:pos x="512" y="238"/>
                  </a:cxn>
                  <a:cxn ang="0">
                    <a:pos x="556" y="218"/>
                  </a:cxn>
                  <a:cxn ang="0">
                    <a:pos x="600" y="218"/>
                  </a:cxn>
                  <a:cxn ang="0">
                    <a:pos x="624" y="231"/>
                  </a:cxn>
                  <a:cxn ang="0">
                    <a:pos x="646" y="230"/>
                  </a:cxn>
                  <a:cxn ang="0">
                    <a:pos x="675" y="189"/>
                  </a:cxn>
                  <a:cxn ang="0">
                    <a:pos x="699" y="169"/>
                  </a:cxn>
                  <a:cxn ang="0">
                    <a:pos x="725" y="166"/>
                  </a:cxn>
                  <a:cxn ang="0">
                    <a:pos x="784" y="188"/>
                  </a:cxn>
                  <a:cxn ang="0">
                    <a:pos x="818" y="194"/>
                  </a:cxn>
                  <a:cxn ang="0">
                    <a:pos x="845" y="174"/>
                  </a:cxn>
                  <a:cxn ang="0">
                    <a:pos x="890" y="139"/>
                  </a:cxn>
                  <a:cxn ang="0">
                    <a:pos x="916" y="137"/>
                  </a:cxn>
                  <a:cxn ang="0">
                    <a:pos x="935" y="158"/>
                  </a:cxn>
                  <a:cxn ang="0">
                    <a:pos x="970" y="265"/>
                  </a:cxn>
                  <a:cxn ang="0">
                    <a:pos x="1000" y="422"/>
                  </a:cxn>
                  <a:cxn ang="0">
                    <a:pos x="1015" y="547"/>
                  </a:cxn>
                  <a:cxn ang="0">
                    <a:pos x="1041" y="655"/>
                  </a:cxn>
                  <a:cxn ang="0">
                    <a:pos x="1097" y="760"/>
                  </a:cxn>
                  <a:cxn ang="0">
                    <a:pos x="1203" y="947"/>
                  </a:cxn>
                  <a:cxn ang="0">
                    <a:pos x="1000" y="1283"/>
                  </a:cxn>
                  <a:cxn ang="0">
                    <a:pos x="741" y="1112"/>
                  </a:cxn>
                  <a:cxn ang="0">
                    <a:pos x="670" y="1019"/>
                  </a:cxn>
                  <a:cxn ang="0">
                    <a:pos x="587" y="952"/>
                  </a:cxn>
                  <a:cxn ang="0">
                    <a:pos x="452" y="874"/>
                  </a:cxn>
                  <a:cxn ang="0">
                    <a:pos x="339" y="836"/>
                  </a:cxn>
                  <a:cxn ang="0">
                    <a:pos x="198" y="780"/>
                  </a:cxn>
                  <a:cxn ang="0">
                    <a:pos x="143" y="740"/>
                  </a:cxn>
                  <a:cxn ang="0">
                    <a:pos x="109" y="674"/>
                  </a:cxn>
                  <a:cxn ang="0">
                    <a:pos x="29" y="498"/>
                  </a:cxn>
                  <a:cxn ang="0">
                    <a:pos x="6" y="445"/>
                  </a:cxn>
                  <a:cxn ang="0">
                    <a:pos x="3" y="384"/>
                  </a:cxn>
                  <a:cxn ang="0">
                    <a:pos x="30" y="318"/>
                  </a:cxn>
                  <a:cxn ang="0">
                    <a:pos x="52" y="295"/>
                  </a:cxn>
                  <a:cxn ang="0">
                    <a:pos x="59" y="317"/>
                  </a:cxn>
                  <a:cxn ang="0">
                    <a:pos x="66" y="370"/>
                  </a:cxn>
                  <a:cxn ang="0">
                    <a:pos x="91" y="432"/>
                  </a:cxn>
                  <a:cxn ang="0">
                    <a:pos x="143" y="511"/>
                  </a:cxn>
                  <a:cxn ang="0">
                    <a:pos x="187" y="606"/>
                  </a:cxn>
                  <a:cxn ang="0">
                    <a:pos x="221" y="659"/>
                  </a:cxn>
                  <a:cxn ang="0">
                    <a:pos x="247" y="665"/>
                  </a:cxn>
                  <a:cxn ang="0">
                    <a:pos x="264" y="641"/>
                  </a:cxn>
                  <a:cxn ang="0">
                    <a:pos x="274" y="587"/>
                  </a:cxn>
                  <a:cxn ang="0">
                    <a:pos x="258" y="498"/>
                  </a:cxn>
                  <a:cxn ang="0">
                    <a:pos x="214" y="385"/>
                  </a:cxn>
                  <a:cxn ang="0">
                    <a:pos x="104" y="133"/>
                  </a:cxn>
                  <a:cxn ang="0">
                    <a:pos x="87" y="65"/>
                  </a:cxn>
                  <a:cxn ang="0">
                    <a:pos x="97" y="55"/>
                  </a:cxn>
                  <a:cxn ang="0">
                    <a:pos x="136" y="61"/>
                  </a:cxn>
                  <a:cxn ang="0">
                    <a:pos x="168" y="47"/>
                  </a:cxn>
                </a:cxnLst>
                <a:rect l="0" t="0" r="r" b="b"/>
                <a:pathLst>
                  <a:path w="1285" h="1283">
                    <a:moveTo>
                      <a:pt x="168" y="47"/>
                    </a:moveTo>
                    <a:lnTo>
                      <a:pt x="168" y="47"/>
                    </a:lnTo>
                    <a:lnTo>
                      <a:pt x="175" y="43"/>
                    </a:lnTo>
                    <a:lnTo>
                      <a:pt x="181" y="38"/>
                    </a:lnTo>
                    <a:lnTo>
                      <a:pt x="194" y="26"/>
                    </a:lnTo>
                    <a:lnTo>
                      <a:pt x="203" y="15"/>
                    </a:lnTo>
                    <a:lnTo>
                      <a:pt x="214" y="5"/>
                    </a:lnTo>
                    <a:lnTo>
                      <a:pt x="218" y="2"/>
                    </a:lnTo>
                    <a:lnTo>
                      <a:pt x="224" y="0"/>
                    </a:lnTo>
                    <a:lnTo>
                      <a:pt x="229" y="0"/>
                    </a:lnTo>
                    <a:lnTo>
                      <a:pt x="233" y="1"/>
                    </a:lnTo>
                    <a:lnTo>
                      <a:pt x="239" y="5"/>
                    </a:lnTo>
                    <a:lnTo>
                      <a:pt x="244" y="11"/>
                    </a:lnTo>
                    <a:lnTo>
                      <a:pt x="249" y="19"/>
                    </a:lnTo>
                    <a:lnTo>
                      <a:pt x="256" y="30"/>
                    </a:lnTo>
                    <a:lnTo>
                      <a:pt x="256" y="30"/>
                    </a:lnTo>
                    <a:lnTo>
                      <a:pt x="284" y="87"/>
                    </a:lnTo>
                    <a:lnTo>
                      <a:pt x="313" y="144"/>
                    </a:lnTo>
                    <a:lnTo>
                      <a:pt x="339" y="194"/>
                    </a:lnTo>
                    <a:lnTo>
                      <a:pt x="350" y="214"/>
                    </a:lnTo>
                    <a:lnTo>
                      <a:pt x="360" y="226"/>
                    </a:lnTo>
                    <a:lnTo>
                      <a:pt x="360" y="226"/>
                    </a:lnTo>
                    <a:lnTo>
                      <a:pt x="386" y="253"/>
                    </a:lnTo>
                    <a:lnTo>
                      <a:pt x="402" y="271"/>
                    </a:lnTo>
                    <a:lnTo>
                      <a:pt x="421" y="286"/>
                    </a:lnTo>
                    <a:lnTo>
                      <a:pt x="431" y="293"/>
                    </a:lnTo>
                    <a:lnTo>
                      <a:pt x="439" y="299"/>
                    </a:lnTo>
                    <a:lnTo>
                      <a:pt x="447" y="303"/>
                    </a:lnTo>
                    <a:lnTo>
                      <a:pt x="455" y="305"/>
                    </a:lnTo>
                    <a:lnTo>
                      <a:pt x="462" y="305"/>
                    </a:lnTo>
                    <a:lnTo>
                      <a:pt x="467" y="302"/>
                    </a:lnTo>
                    <a:lnTo>
                      <a:pt x="472" y="298"/>
                    </a:lnTo>
                    <a:lnTo>
                      <a:pt x="474" y="290"/>
                    </a:lnTo>
                    <a:lnTo>
                      <a:pt x="474" y="290"/>
                    </a:lnTo>
                    <a:lnTo>
                      <a:pt x="477" y="279"/>
                    </a:lnTo>
                    <a:lnTo>
                      <a:pt x="481" y="269"/>
                    </a:lnTo>
                    <a:lnTo>
                      <a:pt x="488" y="261"/>
                    </a:lnTo>
                    <a:lnTo>
                      <a:pt x="495" y="253"/>
                    </a:lnTo>
                    <a:lnTo>
                      <a:pt x="503" y="245"/>
                    </a:lnTo>
                    <a:lnTo>
                      <a:pt x="512" y="238"/>
                    </a:lnTo>
                    <a:lnTo>
                      <a:pt x="523" y="231"/>
                    </a:lnTo>
                    <a:lnTo>
                      <a:pt x="534" y="226"/>
                    </a:lnTo>
                    <a:lnTo>
                      <a:pt x="545" y="222"/>
                    </a:lnTo>
                    <a:lnTo>
                      <a:pt x="556" y="218"/>
                    </a:lnTo>
                    <a:lnTo>
                      <a:pt x="567" y="216"/>
                    </a:lnTo>
                    <a:lnTo>
                      <a:pt x="579" y="215"/>
                    </a:lnTo>
                    <a:lnTo>
                      <a:pt x="589" y="215"/>
                    </a:lnTo>
                    <a:lnTo>
                      <a:pt x="600" y="218"/>
                    </a:lnTo>
                    <a:lnTo>
                      <a:pt x="609" y="222"/>
                    </a:lnTo>
                    <a:lnTo>
                      <a:pt x="617" y="226"/>
                    </a:lnTo>
                    <a:lnTo>
                      <a:pt x="617" y="226"/>
                    </a:lnTo>
                    <a:lnTo>
                      <a:pt x="624" y="231"/>
                    </a:lnTo>
                    <a:lnTo>
                      <a:pt x="631" y="234"/>
                    </a:lnTo>
                    <a:lnTo>
                      <a:pt x="636" y="234"/>
                    </a:lnTo>
                    <a:lnTo>
                      <a:pt x="642" y="233"/>
                    </a:lnTo>
                    <a:lnTo>
                      <a:pt x="646" y="230"/>
                    </a:lnTo>
                    <a:lnTo>
                      <a:pt x="650" y="227"/>
                    </a:lnTo>
                    <a:lnTo>
                      <a:pt x="658" y="216"/>
                    </a:lnTo>
                    <a:lnTo>
                      <a:pt x="666" y="203"/>
                    </a:lnTo>
                    <a:lnTo>
                      <a:pt x="675" y="189"/>
                    </a:lnTo>
                    <a:lnTo>
                      <a:pt x="680" y="182"/>
                    </a:lnTo>
                    <a:lnTo>
                      <a:pt x="685" y="177"/>
                    </a:lnTo>
                    <a:lnTo>
                      <a:pt x="692" y="173"/>
                    </a:lnTo>
                    <a:lnTo>
                      <a:pt x="699" y="169"/>
                    </a:lnTo>
                    <a:lnTo>
                      <a:pt x="699" y="169"/>
                    </a:lnTo>
                    <a:lnTo>
                      <a:pt x="707" y="167"/>
                    </a:lnTo>
                    <a:lnTo>
                      <a:pt x="717" y="166"/>
                    </a:lnTo>
                    <a:lnTo>
                      <a:pt x="725" y="166"/>
                    </a:lnTo>
                    <a:lnTo>
                      <a:pt x="733" y="169"/>
                    </a:lnTo>
                    <a:lnTo>
                      <a:pt x="751" y="173"/>
                    </a:lnTo>
                    <a:lnTo>
                      <a:pt x="767" y="179"/>
                    </a:lnTo>
                    <a:lnTo>
                      <a:pt x="784" y="188"/>
                    </a:lnTo>
                    <a:lnTo>
                      <a:pt x="799" y="192"/>
                    </a:lnTo>
                    <a:lnTo>
                      <a:pt x="805" y="194"/>
                    </a:lnTo>
                    <a:lnTo>
                      <a:pt x="812" y="194"/>
                    </a:lnTo>
                    <a:lnTo>
                      <a:pt x="818" y="194"/>
                    </a:lnTo>
                    <a:lnTo>
                      <a:pt x="823" y="192"/>
                    </a:lnTo>
                    <a:lnTo>
                      <a:pt x="823" y="192"/>
                    </a:lnTo>
                    <a:lnTo>
                      <a:pt x="834" y="185"/>
                    </a:lnTo>
                    <a:lnTo>
                      <a:pt x="845" y="174"/>
                    </a:lnTo>
                    <a:lnTo>
                      <a:pt x="857" y="163"/>
                    </a:lnTo>
                    <a:lnTo>
                      <a:pt x="869" y="152"/>
                    </a:lnTo>
                    <a:lnTo>
                      <a:pt x="883" y="143"/>
                    </a:lnTo>
                    <a:lnTo>
                      <a:pt x="890" y="139"/>
                    </a:lnTo>
                    <a:lnTo>
                      <a:pt x="895" y="137"/>
                    </a:lnTo>
                    <a:lnTo>
                      <a:pt x="902" y="136"/>
                    </a:lnTo>
                    <a:lnTo>
                      <a:pt x="909" y="136"/>
                    </a:lnTo>
                    <a:lnTo>
                      <a:pt x="916" y="137"/>
                    </a:lnTo>
                    <a:lnTo>
                      <a:pt x="921" y="141"/>
                    </a:lnTo>
                    <a:lnTo>
                      <a:pt x="921" y="141"/>
                    </a:lnTo>
                    <a:lnTo>
                      <a:pt x="928" y="148"/>
                    </a:lnTo>
                    <a:lnTo>
                      <a:pt x="935" y="158"/>
                    </a:lnTo>
                    <a:lnTo>
                      <a:pt x="940" y="171"/>
                    </a:lnTo>
                    <a:lnTo>
                      <a:pt x="947" y="186"/>
                    </a:lnTo>
                    <a:lnTo>
                      <a:pt x="958" y="223"/>
                    </a:lnTo>
                    <a:lnTo>
                      <a:pt x="970" y="265"/>
                    </a:lnTo>
                    <a:lnTo>
                      <a:pt x="980" y="309"/>
                    </a:lnTo>
                    <a:lnTo>
                      <a:pt x="989" y="353"/>
                    </a:lnTo>
                    <a:lnTo>
                      <a:pt x="1000" y="422"/>
                    </a:lnTo>
                    <a:lnTo>
                      <a:pt x="1000" y="422"/>
                    </a:lnTo>
                    <a:lnTo>
                      <a:pt x="1004" y="449"/>
                    </a:lnTo>
                    <a:lnTo>
                      <a:pt x="1007" y="481"/>
                    </a:lnTo>
                    <a:lnTo>
                      <a:pt x="1010" y="513"/>
                    </a:lnTo>
                    <a:lnTo>
                      <a:pt x="1015" y="547"/>
                    </a:lnTo>
                    <a:lnTo>
                      <a:pt x="1021" y="583"/>
                    </a:lnTo>
                    <a:lnTo>
                      <a:pt x="1029" y="620"/>
                    </a:lnTo>
                    <a:lnTo>
                      <a:pt x="1036" y="637"/>
                    </a:lnTo>
                    <a:lnTo>
                      <a:pt x="1041" y="655"/>
                    </a:lnTo>
                    <a:lnTo>
                      <a:pt x="1049" y="673"/>
                    </a:lnTo>
                    <a:lnTo>
                      <a:pt x="1057" y="691"/>
                    </a:lnTo>
                    <a:lnTo>
                      <a:pt x="1057" y="691"/>
                    </a:lnTo>
                    <a:lnTo>
                      <a:pt x="1097" y="760"/>
                    </a:lnTo>
                    <a:lnTo>
                      <a:pt x="1136" y="828"/>
                    </a:lnTo>
                    <a:lnTo>
                      <a:pt x="1173" y="891"/>
                    </a:lnTo>
                    <a:lnTo>
                      <a:pt x="1190" y="919"/>
                    </a:lnTo>
                    <a:lnTo>
                      <a:pt x="1203" y="947"/>
                    </a:lnTo>
                    <a:lnTo>
                      <a:pt x="1203" y="947"/>
                    </a:lnTo>
                    <a:lnTo>
                      <a:pt x="1233" y="1003"/>
                    </a:lnTo>
                    <a:lnTo>
                      <a:pt x="1285" y="1092"/>
                    </a:lnTo>
                    <a:lnTo>
                      <a:pt x="1000" y="1283"/>
                    </a:lnTo>
                    <a:lnTo>
                      <a:pt x="854" y="1283"/>
                    </a:lnTo>
                    <a:lnTo>
                      <a:pt x="854" y="1283"/>
                    </a:lnTo>
                    <a:lnTo>
                      <a:pt x="794" y="1192"/>
                    </a:lnTo>
                    <a:lnTo>
                      <a:pt x="741" y="1112"/>
                    </a:lnTo>
                    <a:lnTo>
                      <a:pt x="718" y="1079"/>
                    </a:lnTo>
                    <a:lnTo>
                      <a:pt x="699" y="1052"/>
                    </a:lnTo>
                    <a:lnTo>
                      <a:pt x="683" y="1031"/>
                    </a:lnTo>
                    <a:lnTo>
                      <a:pt x="670" y="1019"/>
                    </a:lnTo>
                    <a:lnTo>
                      <a:pt x="670" y="1019"/>
                    </a:lnTo>
                    <a:lnTo>
                      <a:pt x="646" y="997"/>
                    </a:lnTo>
                    <a:lnTo>
                      <a:pt x="617" y="975"/>
                    </a:lnTo>
                    <a:lnTo>
                      <a:pt x="587" y="952"/>
                    </a:lnTo>
                    <a:lnTo>
                      <a:pt x="555" y="930"/>
                    </a:lnTo>
                    <a:lnTo>
                      <a:pt x="522" y="910"/>
                    </a:lnTo>
                    <a:lnTo>
                      <a:pt x="487" y="891"/>
                    </a:lnTo>
                    <a:lnTo>
                      <a:pt x="452" y="874"/>
                    </a:lnTo>
                    <a:lnTo>
                      <a:pt x="435" y="868"/>
                    </a:lnTo>
                    <a:lnTo>
                      <a:pt x="418" y="861"/>
                    </a:lnTo>
                    <a:lnTo>
                      <a:pt x="418" y="861"/>
                    </a:lnTo>
                    <a:lnTo>
                      <a:pt x="339" y="836"/>
                    </a:lnTo>
                    <a:lnTo>
                      <a:pt x="297" y="823"/>
                    </a:lnTo>
                    <a:lnTo>
                      <a:pt x="255" y="806"/>
                    </a:lnTo>
                    <a:lnTo>
                      <a:pt x="215" y="790"/>
                    </a:lnTo>
                    <a:lnTo>
                      <a:pt x="198" y="780"/>
                    </a:lnTo>
                    <a:lnTo>
                      <a:pt x="181" y="771"/>
                    </a:lnTo>
                    <a:lnTo>
                      <a:pt x="166" y="761"/>
                    </a:lnTo>
                    <a:lnTo>
                      <a:pt x="154" y="750"/>
                    </a:lnTo>
                    <a:lnTo>
                      <a:pt x="143" y="740"/>
                    </a:lnTo>
                    <a:lnTo>
                      <a:pt x="135" y="729"/>
                    </a:lnTo>
                    <a:lnTo>
                      <a:pt x="135" y="729"/>
                    </a:lnTo>
                    <a:lnTo>
                      <a:pt x="123" y="703"/>
                    </a:lnTo>
                    <a:lnTo>
                      <a:pt x="109" y="674"/>
                    </a:lnTo>
                    <a:lnTo>
                      <a:pt x="81" y="610"/>
                    </a:lnTo>
                    <a:lnTo>
                      <a:pt x="53" y="547"/>
                    </a:lnTo>
                    <a:lnTo>
                      <a:pt x="40" y="522"/>
                    </a:lnTo>
                    <a:lnTo>
                      <a:pt x="29" y="498"/>
                    </a:lnTo>
                    <a:lnTo>
                      <a:pt x="29" y="498"/>
                    </a:lnTo>
                    <a:lnTo>
                      <a:pt x="19" y="481"/>
                    </a:lnTo>
                    <a:lnTo>
                      <a:pt x="11" y="463"/>
                    </a:lnTo>
                    <a:lnTo>
                      <a:pt x="6" y="445"/>
                    </a:lnTo>
                    <a:lnTo>
                      <a:pt x="1" y="430"/>
                    </a:lnTo>
                    <a:lnTo>
                      <a:pt x="0" y="414"/>
                    </a:lnTo>
                    <a:lnTo>
                      <a:pt x="0" y="399"/>
                    </a:lnTo>
                    <a:lnTo>
                      <a:pt x="3" y="384"/>
                    </a:lnTo>
                    <a:lnTo>
                      <a:pt x="8" y="368"/>
                    </a:lnTo>
                    <a:lnTo>
                      <a:pt x="8" y="368"/>
                    </a:lnTo>
                    <a:lnTo>
                      <a:pt x="23" y="335"/>
                    </a:lnTo>
                    <a:lnTo>
                      <a:pt x="30" y="318"/>
                    </a:lnTo>
                    <a:lnTo>
                      <a:pt x="38" y="306"/>
                    </a:lnTo>
                    <a:lnTo>
                      <a:pt x="45" y="297"/>
                    </a:lnTo>
                    <a:lnTo>
                      <a:pt x="49" y="295"/>
                    </a:lnTo>
                    <a:lnTo>
                      <a:pt x="52" y="295"/>
                    </a:lnTo>
                    <a:lnTo>
                      <a:pt x="55" y="297"/>
                    </a:lnTo>
                    <a:lnTo>
                      <a:pt x="56" y="301"/>
                    </a:lnTo>
                    <a:lnTo>
                      <a:pt x="57" y="308"/>
                    </a:lnTo>
                    <a:lnTo>
                      <a:pt x="59" y="317"/>
                    </a:lnTo>
                    <a:lnTo>
                      <a:pt x="59" y="317"/>
                    </a:lnTo>
                    <a:lnTo>
                      <a:pt x="60" y="336"/>
                    </a:lnTo>
                    <a:lnTo>
                      <a:pt x="63" y="354"/>
                    </a:lnTo>
                    <a:lnTo>
                      <a:pt x="66" y="370"/>
                    </a:lnTo>
                    <a:lnTo>
                      <a:pt x="70" y="385"/>
                    </a:lnTo>
                    <a:lnTo>
                      <a:pt x="75" y="400"/>
                    </a:lnTo>
                    <a:lnTo>
                      <a:pt x="82" y="415"/>
                    </a:lnTo>
                    <a:lnTo>
                      <a:pt x="91" y="432"/>
                    </a:lnTo>
                    <a:lnTo>
                      <a:pt x="104" y="449"/>
                    </a:lnTo>
                    <a:lnTo>
                      <a:pt x="104" y="449"/>
                    </a:lnTo>
                    <a:lnTo>
                      <a:pt x="127" y="483"/>
                    </a:lnTo>
                    <a:lnTo>
                      <a:pt x="143" y="511"/>
                    </a:lnTo>
                    <a:lnTo>
                      <a:pt x="155" y="538"/>
                    </a:lnTo>
                    <a:lnTo>
                      <a:pt x="169" y="568"/>
                    </a:lnTo>
                    <a:lnTo>
                      <a:pt x="169" y="568"/>
                    </a:lnTo>
                    <a:lnTo>
                      <a:pt x="187" y="606"/>
                    </a:lnTo>
                    <a:lnTo>
                      <a:pt x="198" y="628"/>
                    </a:lnTo>
                    <a:lnTo>
                      <a:pt x="209" y="646"/>
                    </a:lnTo>
                    <a:lnTo>
                      <a:pt x="214" y="654"/>
                    </a:lnTo>
                    <a:lnTo>
                      <a:pt x="221" y="659"/>
                    </a:lnTo>
                    <a:lnTo>
                      <a:pt x="228" y="665"/>
                    </a:lnTo>
                    <a:lnTo>
                      <a:pt x="233" y="667"/>
                    </a:lnTo>
                    <a:lnTo>
                      <a:pt x="240" y="667"/>
                    </a:lnTo>
                    <a:lnTo>
                      <a:pt x="247" y="665"/>
                    </a:lnTo>
                    <a:lnTo>
                      <a:pt x="252" y="661"/>
                    </a:lnTo>
                    <a:lnTo>
                      <a:pt x="259" y="652"/>
                    </a:lnTo>
                    <a:lnTo>
                      <a:pt x="259" y="652"/>
                    </a:lnTo>
                    <a:lnTo>
                      <a:pt x="264" y="641"/>
                    </a:lnTo>
                    <a:lnTo>
                      <a:pt x="270" y="631"/>
                    </a:lnTo>
                    <a:lnTo>
                      <a:pt x="273" y="617"/>
                    </a:lnTo>
                    <a:lnTo>
                      <a:pt x="274" y="603"/>
                    </a:lnTo>
                    <a:lnTo>
                      <a:pt x="274" y="587"/>
                    </a:lnTo>
                    <a:lnTo>
                      <a:pt x="273" y="571"/>
                    </a:lnTo>
                    <a:lnTo>
                      <a:pt x="270" y="554"/>
                    </a:lnTo>
                    <a:lnTo>
                      <a:pt x="267" y="537"/>
                    </a:lnTo>
                    <a:lnTo>
                      <a:pt x="258" y="498"/>
                    </a:lnTo>
                    <a:lnTo>
                      <a:pt x="245" y="460"/>
                    </a:lnTo>
                    <a:lnTo>
                      <a:pt x="232" y="422"/>
                    </a:lnTo>
                    <a:lnTo>
                      <a:pt x="214" y="385"/>
                    </a:lnTo>
                    <a:lnTo>
                      <a:pt x="214" y="385"/>
                    </a:lnTo>
                    <a:lnTo>
                      <a:pt x="172" y="293"/>
                    </a:lnTo>
                    <a:lnTo>
                      <a:pt x="146" y="237"/>
                    </a:lnTo>
                    <a:lnTo>
                      <a:pt x="123" y="184"/>
                    </a:lnTo>
                    <a:lnTo>
                      <a:pt x="104" y="133"/>
                    </a:lnTo>
                    <a:lnTo>
                      <a:pt x="97" y="111"/>
                    </a:lnTo>
                    <a:lnTo>
                      <a:pt x="91" y="92"/>
                    </a:lnTo>
                    <a:lnTo>
                      <a:pt x="89" y="77"/>
                    </a:lnTo>
                    <a:lnTo>
                      <a:pt x="87" y="65"/>
                    </a:lnTo>
                    <a:lnTo>
                      <a:pt x="89" y="61"/>
                    </a:lnTo>
                    <a:lnTo>
                      <a:pt x="90" y="57"/>
                    </a:lnTo>
                    <a:lnTo>
                      <a:pt x="93" y="55"/>
                    </a:lnTo>
                    <a:lnTo>
                      <a:pt x="97" y="55"/>
                    </a:lnTo>
                    <a:lnTo>
                      <a:pt x="97" y="55"/>
                    </a:lnTo>
                    <a:lnTo>
                      <a:pt x="109" y="55"/>
                    </a:lnTo>
                    <a:lnTo>
                      <a:pt x="120" y="58"/>
                    </a:lnTo>
                    <a:lnTo>
                      <a:pt x="136" y="61"/>
                    </a:lnTo>
                    <a:lnTo>
                      <a:pt x="143" y="61"/>
                    </a:lnTo>
                    <a:lnTo>
                      <a:pt x="150" y="58"/>
                    </a:lnTo>
                    <a:lnTo>
                      <a:pt x="158" y="54"/>
                    </a:lnTo>
                    <a:lnTo>
                      <a:pt x="168" y="47"/>
                    </a:lnTo>
                    <a:lnTo>
                      <a:pt x="168" y="47"/>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7" name="Freeform 70"/>
              <p:cNvSpPr/>
              <p:nvPr/>
            </p:nvSpPr>
            <p:spPr bwMode="auto">
              <a:xfrm rot="1800000">
                <a:off x="2501363" y="3283255"/>
                <a:ext cx="159230" cy="153375"/>
              </a:xfrm>
              <a:custGeom>
                <a:avLst/>
                <a:gdLst/>
                <a:ahLst/>
                <a:cxnLst>
                  <a:cxn ang="0">
                    <a:pos x="16" y="2"/>
                  </a:cxn>
                  <a:cxn ang="0">
                    <a:pos x="16" y="2"/>
                  </a:cxn>
                  <a:cxn ang="0">
                    <a:pos x="9" y="4"/>
                  </a:cxn>
                  <a:cxn ang="0">
                    <a:pos x="5" y="10"/>
                  </a:cxn>
                  <a:cxn ang="0">
                    <a:pos x="1" y="15"/>
                  </a:cxn>
                  <a:cxn ang="0">
                    <a:pos x="0" y="23"/>
                  </a:cxn>
                  <a:cxn ang="0">
                    <a:pos x="0" y="31"/>
                  </a:cxn>
                  <a:cxn ang="0">
                    <a:pos x="0" y="41"/>
                  </a:cxn>
                  <a:cxn ang="0">
                    <a:pos x="1" y="52"/>
                  </a:cxn>
                  <a:cxn ang="0">
                    <a:pos x="4" y="63"/>
                  </a:cxn>
                  <a:cxn ang="0">
                    <a:pos x="14" y="86"/>
                  </a:cxn>
                  <a:cxn ang="0">
                    <a:pos x="26" y="112"/>
                  </a:cxn>
                  <a:cxn ang="0">
                    <a:pos x="41" y="136"/>
                  </a:cxn>
                  <a:cxn ang="0">
                    <a:pos x="50" y="147"/>
                  </a:cxn>
                  <a:cxn ang="0">
                    <a:pos x="60" y="160"/>
                  </a:cxn>
                  <a:cxn ang="0">
                    <a:pos x="60" y="160"/>
                  </a:cxn>
                  <a:cxn ang="0">
                    <a:pos x="79" y="181"/>
                  </a:cxn>
                  <a:cxn ang="0">
                    <a:pos x="99" y="202"/>
                  </a:cxn>
                  <a:cxn ang="0">
                    <a:pos x="121" y="221"/>
                  </a:cxn>
                  <a:cxn ang="0">
                    <a:pos x="142" y="237"/>
                  </a:cxn>
                  <a:cxn ang="0">
                    <a:pos x="163" y="251"/>
                  </a:cxn>
                  <a:cxn ang="0">
                    <a:pos x="173" y="256"/>
                  </a:cxn>
                  <a:cxn ang="0">
                    <a:pos x="182" y="260"/>
                  </a:cxn>
                  <a:cxn ang="0">
                    <a:pos x="192" y="262"/>
                  </a:cxn>
                  <a:cxn ang="0">
                    <a:pos x="202" y="263"/>
                  </a:cxn>
                  <a:cxn ang="0">
                    <a:pos x="210" y="263"/>
                  </a:cxn>
                  <a:cxn ang="0">
                    <a:pos x="218" y="260"/>
                  </a:cxn>
                  <a:cxn ang="0">
                    <a:pos x="218" y="260"/>
                  </a:cxn>
                  <a:cxn ang="0">
                    <a:pos x="248" y="251"/>
                  </a:cxn>
                  <a:cxn ang="0">
                    <a:pos x="260" y="245"/>
                  </a:cxn>
                  <a:cxn ang="0">
                    <a:pos x="264" y="243"/>
                  </a:cxn>
                  <a:cxn ang="0">
                    <a:pos x="268" y="239"/>
                  </a:cxn>
                  <a:cxn ang="0">
                    <a:pos x="270" y="235"/>
                  </a:cxn>
                  <a:cxn ang="0">
                    <a:pos x="271" y="229"/>
                  </a:cxn>
                  <a:cxn ang="0">
                    <a:pos x="270" y="224"/>
                  </a:cxn>
                  <a:cxn ang="0">
                    <a:pos x="266" y="217"/>
                  </a:cxn>
                  <a:cxn ang="0">
                    <a:pos x="262" y="210"/>
                  </a:cxn>
                  <a:cxn ang="0">
                    <a:pos x="253" y="200"/>
                  </a:cxn>
                  <a:cxn ang="0">
                    <a:pos x="232" y="179"/>
                  </a:cxn>
                  <a:cxn ang="0">
                    <a:pos x="232" y="179"/>
                  </a:cxn>
                  <a:cxn ang="0">
                    <a:pos x="203" y="151"/>
                  </a:cxn>
                  <a:cxn ang="0">
                    <a:pos x="173" y="120"/>
                  </a:cxn>
                  <a:cxn ang="0">
                    <a:pos x="142" y="89"/>
                  </a:cxn>
                  <a:cxn ang="0">
                    <a:pos x="110" y="59"/>
                  </a:cxn>
                  <a:cxn ang="0">
                    <a:pos x="80" y="33"/>
                  </a:cxn>
                  <a:cxn ang="0">
                    <a:pos x="67" y="22"/>
                  </a:cxn>
                  <a:cxn ang="0">
                    <a:pos x="54" y="12"/>
                  </a:cxn>
                  <a:cxn ang="0">
                    <a:pos x="42" y="6"/>
                  </a:cxn>
                  <a:cxn ang="0">
                    <a:pos x="33" y="2"/>
                  </a:cxn>
                  <a:cxn ang="0">
                    <a:pos x="23" y="0"/>
                  </a:cxn>
                  <a:cxn ang="0">
                    <a:pos x="19" y="0"/>
                  </a:cxn>
                  <a:cxn ang="0">
                    <a:pos x="16" y="2"/>
                  </a:cxn>
                  <a:cxn ang="0">
                    <a:pos x="16" y="2"/>
                  </a:cxn>
                </a:cxnLst>
                <a:rect l="0" t="0" r="r" b="b"/>
                <a:pathLst>
                  <a:path w="271" h="263">
                    <a:moveTo>
                      <a:pt x="16" y="2"/>
                    </a:moveTo>
                    <a:lnTo>
                      <a:pt x="16" y="2"/>
                    </a:lnTo>
                    <a:lnTo>
                      <a:pt x="9" y="4"/>
                    </a:lnTo>
                    <a:lnTo>
                      <a:pt x="5" y="10"/>
                    </a:lnTo>
                    <a:lnTo>
                      <a:pt x="1" y="15"/>
                    </a:lnTo>
                    <a:lnTo>
                      <a:pt x="0" y="23"/>
                    </a:lnTo>
                    <a:lnTo>
                      <a:pt x="0" y="31"/>
                    </a:lnTo>
                    <a:lnTo>
                      <a:pt x="0" y="41"/>
                    </a:lnTo>
                    <a:lnTo>
                      <a:pt x="1" y="52"/>
                    </a:lnTo>
                    <a:lnTo>
                      <a:pt x="4" y="63"/>
                    </a:lnTo>
                    <a:lnTo>
                      <a:pt x="14" y="86"/>
                    </a:lnTo>
                    <a:lnTo>
                      <a:pt x="26" y="112"/>
                    </a:lnTo>
                    <a:lnTo>
                      <a:pt x="41" y="136"/>
                    </a:lnTo>
                    <a:lnTo>
                      <a:pt x="50" y="147"/>
                    </a:lnTo>
                    <a:lnTo>
                      <a:pt x="60" y="160"/>
                    </a:lnTo>
                    <a:lnTo>
                      <a:pt x="60" y="160"/>
                    </a:lnTo>
                    <a:lnTo>
                      <a:pt x="79" y="181"/>
                    </a:lnTo>
                    <a:lnTo>
                      <a:pt x="99" y="202"/>
                    </a:lnTo>
                    <a:lnTo>
                      <a:pt x="121" y="221"/>
                    </a:lnTo>
                    <a:lnTo>
                      <a:pt x="142" y="237"/>
                    </a:lnTo>
                    <a:lnTo>
                      <a:pt x="163" y="251"/>
                    </a:lnTo>
                    <a:lnTo>
                      <a:pt x="173" y="256"/>
                    </a:lnTo>
                    <a:lnTo>
                      <a:pt x="182" y="260"/>
                    </a:lnTo>
                    <a:lnTo>
                      <a:pt x="192" y="262"/>
                    </a:lnTo>
                    <a:lnTo>
                      <a:pt x="202" y="263"/>
                    </a:lnTo>
                    <a:lnTo>
                      <a:pt x="210" y="263"/>
                    </a:lnTo>
                    <a:lnTo>
                      <a:pt x="218" y="260"/>
                    </a:lnTo>
                    <a:lnTo>
                      <a:pt x="218" y="260"/>
                    </a:lnTo>
                    <a:lnTo>
                      <a:pt x="248" y="251"/>
                    </a:lnTo>
                    <a:lnTo>
                      <a:pt x="260" y="245"/>
                    </a:lnTo>
                    <a:lnTo>
                      <a:pt x="264" y="243"/>
                    </a:lnTo>
                    <a:lnTo>
                      <a:pt x="268" y="239"/>
                    </a:lnTo>
                    <a:lnTo>
                      <a:pt x="270" y="235"/>
                    </a:lnTo>
                    <a:lnTo>
                      <a:pt x="271" y="229"/>
                    </a:lnTo>
                    <a:lnTo>
                      <a:pt x="270" y="224"/>
                    </a:lnTo>
                    <a:lnTo>
                      <a:pt x="266" y="217"/>
                    </a:lnTo>
                    <a:lnTo>
                      <a:pt x="262" y="210"/>
                    </a:lnTo>
                    <a:lnTo>
                      <a:pt x="253" y="200"/>
                    </a:lnTo>
                    <a:lnTo>
                      <a:pt x="232" y="179"/>
                    </a:lnTo>
                    <a:lnTo>
                      <a:pt x="232" y="179"/>
                    </a:lnTo>
                    <a:lnTo>
                      <a:pt x="203" y="151"/>
                    </a:lnTo>
                    <a:lnTo>
                      <a:pt x="173" y="120"/>
                    </a:lnTo>
                    <a:lnTo>
                      <a:pt x="142" y="89"/>
                    </a:lnTo>
                    <a:lnTo>
                      <a:pt x="110" y="59"/>
                    </a:lnTo>
                    <a:lnTo>
                      <a:pt x="80" y="33"/>
                    </a:lnTo>
                    <a:lnTo>
                      <a:pt x="67" y="22"/>
                    </a:lnTo>
                    <a:lnTo>
                      <a:pt x="54" y="12"/>
                    </a:lnTo>
                    <a:lnTo>
                      <a:pt x="42" y="6"/>
                    </a:lnTo>
                    <a:lnTo>
                      <a:pt x="33" y="2"/>
                    </a:lnTo>
                    <a:lnTo>
                      <a:pt x="23" y="0"/>
                    </a:lnTo>
                    <a:lnTo>
                      <a:pt x="19" y="0"/>
                    </a:lnTo>
                    <a:lnTo>
                      <a:pt x="16" y="2"/>
                    </a:lnTo>
                    <a:lnTo>
                      <a:pt x="16" y="2"/>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8" name="Freeform 71"/>
              <p:cNvSpPr/>
              <p:nvPr/>
            </p:nvSpPr>
            <p:spPr bwMode="auto">
              <a:xfrm rot="1800000">
                <a:off x="2617654" y="3353311"/>
                <a:ext cx="110056" cy="112397"/>
              </a:xfrm>
              <a:custGeom>
                <a:avLst/>
                <a:gdLst/>
                <a:ahLst/>
                <a:cxnLst>
                  <a:cxn ang="0">
                    <a:pos x="13" y="1"/>
                  </a:cxn>
                  <a:cxn ang="0">
                    <a:pos x="13" y="1"/>
                  </a:cxn>
                  <a:cxn ang="0">
                    <a:pos x="6" y="7"/>
                  </a:cxn>
                  <a:cxn ang="0">
                    <a:pos x="2" y="15"/>
                  </a:cxn>
                  <a:cxn ang="0">
                    <a:pos x="0" y="23"/>
                  </a:cxn>
                  <a:cxn ang="0">
                    <a:pos x="0" y="34"/>
                  </a:cxn>
                  <a:cxn ang="0">
                    <a:pos x="0" y="45"/>
                  </a:cxn>
                  <a:cxn ang="0">
                    <a:pos x="2" y="57"/>
                  </a:cxn>
                  <a:cxn ang="0">
                    <a:pos x="5" y="70"/>
                  </a:cxn>
                  <a:cxn ang="0">
                    <a:pos x="9" y="82"/>
                  </a:cxn>
                  <a:cxn ang="0">
                    <a:pos x="15" y="96"/>
                  </a:cxn>
                  <a:cxn ang="0">
                    <a:pos x="21" y="108"/>
                  </a:cxn>
                  <a:cxn ang="0">
                    <a:pos x="30" y="120"/>
                  </a:cxn>
                  <a:cxn ang="0">
                    <a:pos x="38" y="132"/>
                  </a:cxn>
                  <a:cxn ang="0">
                    <a:pos x="47" y="143"/>
                  </a:cxn>
                  <a:cxn ang="0">
                    <a:pos x="57" y="154"/>
                  </a:cxn>
                  <a:cxn ang="0">
                    <a:pos x="68" y="162"/>
                  </a:cxn>
                  <a:cxn ang="0">
                    <a:pos x="79" y="170"/>
                  </a:cxn>
                  <a:cxn ang="0">
                    <a:pos x="79" y="170"/>
                  </a:cxn>
                  <a:cxn ang="0">
                    <a:pos x="90" y="177"/>
                  </a:cxn>
                  <a:cxn ang="0">
                    <a:pos x="102" y="183"/>
                  </a:cxn>
                  <a:cxn ang="0">
                    <a:pos x="113" y="187"/>
                  </a:cxn>
                  <a:cxn ang="0">
                    <a:pos x="125" y="190"/>
                  </a:cxn>
                  <a:cxn ang="0">
                    <a:pos x="136" y="191"/>
                  </a:cxn>
                  <a:cxn ang="0">
                    <a:pos x="147" y="192"/>
                  </a:cxn>
                  <a:cxn ang="0">
                    <a:pos x="156" y="192"/>
                  </a:cxn>
                  <a:cxn ang="0">
                    <a:pos x="166" y="191"/>
                  </a:cxn>
                  <a:cxn ang="0">
                    <a:pos x="174" y="188"/>
                  </a:cxn>
                  <a:cxn ang="0">
                    <a:pos x="179" y="184"/>
                  </a:cxn>
                  <a:cxn ang="0">
                    <a:pos x="185" y="180"/>
                  </a:cxn>
                  <a:cxn ang="0">
                    <a:pos x="188" y="173"/>
                  </a:cxn>
                  <a:cxn ang="0">
                    <a:pos x="188" y="166"/>
                  </a:cxn>
                  <a:cxn ang="0">
                    <a:pos x="186" y="160"/>
                  </a:cxn>
                  <a:cxn ang="0">
                    <a:pos x="182" y="150"/>
                  </a:cxn>
                  <a:cxn ang="0">
                    <a:pos x="177" y="140"/>
                  </a:cxn>
                  <a:cxn ang="0">
                    <a:pos x="177" y="140"/>
                  </a:cxn>
                  <a:cxn ang="0">
                    <a:pos x="158" y="117"/>
                  </a:cxn>
                  <a:cxn ang="0">
                    <a:pos x="136" y="94"/>
                  </a:cxn>
                  <a:cxn ang="0">
                    <a:pos x="111" y="70"/>
                  </a:cxn>
                  <a:cxn ang="0">
                    <a:pos x="87" y="46"/>
                  </a:cxn>
                  <a:cxn ang="0">
                    <a:pos x="64" y="27"/>
                  </a:cxn>
                  <a:cxn ang="0">
                    <a:pos x="42" y="11"/>
                  </a:cxn>
                  <a:cxn ang="0">
                    <a:pos x="32" y="6"/>
                  </a:cxn>
                  <a:cxn ang="0">
                    <a:pos x="24" y="3"/>
                  </a:cxn>
                  <a:cxn ang="0">
                    <a:pos x="17" y="0"/>
                  </a:cxn>
                  <a:cxn ang="0">
                    <a:pos x="13" y="1"/>
                  </a:cxn>
                  <a:cxn ang="0">
                    <a:pos x="13" y="1"/>
                  </a:cxn>
                </a:cxnLst>
                <a:rect l="0" t="0" r="r" b="b"/>
                <a:pathLst>
                  <a:path w="188" h="192">
                    <a:moveTo>
                      <a:pt x="13" y="1"/>
                    </a:moveTo>
                    <a:lnTo>
                      <a:pt x="13" y="1"/>
                    </a:lnTo>
                    <a:lnTo>
                      <a:pt x="6" y="7"/>
                    </a:lnTo>
                    <a:lnTo>
                      <a:pt x="2" y="15"/>
                    </a:lnTo>
                    <a:lnTo>
                      <a:pt x="0" y="23"/>
                    </a:lnTo>
                    <a:lnTo>
                      <a:pt x="0" y="34"/>
                    </a:lnTo>
                    <a:lnTo>
                      <a:pt x="0" y="45"/>
                    </a:lnTo>
                    <a:lnTo>
                      <a:pt x="2" y="57"/>
                    </a:lnTo>
                    <a:lnTo>
                      <a:pt x="5" y="70"/>
                    </a:lnTo>
                    <a:lnTo>
                      <a:pt x="9" y="82"/>
                    </a:lnTo>
                    <a:lnTo>
                      <a:pt x="15" y="96"/>
                    </a:lnTo>
                    <a:lnTo>
                      <a:pt x="21" y="108"/>
                    </a:lnTo>
                    <a:lnTo>
                      <a:pt x="30" y="120"/>
                    </a:lnTo>
                    <a:lnTo>
                      <a:pt x="38" y="132"/>
                    </a:lnTo>
                    <a:lnTo>
                      <a:pt x="47" y="143"/>
                    </a:lnTo>
                    <a:lnTo>
                      <a:pt x="57" y="154"/>
                    </a:lnTo>
                    <a:lnTo>
                      <a:pt x="68" y="162"/>
                    </a:lnTo>
                    <a:lnTo>
                      <a:pt x="79" y="170"/>
                    </a:lnTo>
                    <a:lnTo>
                      <a:pt x="79" y="170"/>
                    </a:lnTo>
                    <a:lnTo>
                      <a:pt x="90" y="177"/>
                    </a:lnTo>
                    <a:lnTo>
                      <a:pt x="102" y="183"/>
                    </a:lnTo>
                    <a:lnTo>
                      <a:pt x="113" y="187"/>
                    </a:lnTo>
                    <a:lnTo>
                      <a:pt x="125" y="190"/>
                    </a:lnTo>
                    <a:lnTo>
                      <a:pt x="136" y="191"/>
                    </a:lnTo>
                    <a:lnTo>
                      <a:pt x="147" y="192"/>
                    </a:lnTo>
                    <a:lnTo>
                      <a:pt x="156" y="192"/>
                    </a:lnTo>
                    <a:lnTo>
                      <a:pt x="166" y="191"/>
                    </a:lnTo>
                    <a:lnTo>
                      <a:pt x="174" y="188"/>
                    </a:lnTo>
                    <a:lnTo>
                      <a:pt x="179" y="184"/>
                    </a:lnTo>
                    <a:lnTo>
                      <a:pt x="185" y="180"/>
                    </a:lnTo>
                    <a:lnTo>
                      <a:pt x="188" y="173"/>
                    </a:lnTo>
                    <a:lnTo>
                      <a:pt x="188" y="166"/>
                    </a:lnTo>
                    <a:lnTo>
                      <a:pt x="186" y="160"/>
                    </a:lnTo>
                    <a:lnTo>
                      <a:pt x="182" y="150"/>
                    </a:lnTo>
                    <a:lnTo>
                      <a:pt x="177" y="140"/>
                    </a:lnTo>
                    <a:lnTo>
                      <a:pt x="177" y="140"/>
                    </a:lnTo>
                    <a:lnTo>
                      <a:pt x="158" y="117"/>
                    </a:lnTo>
                    <a:lnTo>
                      <a:pt x="136" y="94"/>
                    </a:lnTo>
                    <a:lnTo>
                      <a:pt x="111" y="70"/>
                    </a:lnTo>
                    <a:lnTo>
                      <a:pt x="87" y="46"/>
                    </a:lnTo>
                    <a:lnTo>
                      <a:pt x="64" y="27"/>
                    </a:lnTo>
                    <a:lnTo>
                      <a:pt x="42" y="11"/>
                    </a:lnTo>
                    <a:lnTo>
                      <a:pt x="32" y="6"/>
                    </a:lnTo>
                    <a:lnTo>
                      <a:pt x="24" y="3"/>
                    </a:lnTo>
                    <a:lnTo>
                      <a:pt x="17" y="0"/>
                    </a:lnTo>
                    <a:lnTo>
                      <a:pt x="13" y="1"/>
                    </a:lnTo>
                    <a:lnTo>
                      <a:pt x="13" y="1"/>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9" name="Freeform 72"/>
              <p:cNvSpPr>
                <a:spLocks noEditPoints="1"/>
              </p:cNvSpPr>
              <p:nvPr/>
            </p:nvSpPr>
            <p:spPr bwMode="auto">
              <a:xfrm rot="1800000">
                <a:off x="2171464" y="3387032"/>
                <a:ext cx="90152" cy="142838"/>
              </a:xfrm>
              <a:custGeom>
                <a:avLst/>
                <a:gdLst/>
                <a:ahLst/>
                <a:cxnLst>
                  <a:cxn ang="0">
                    <a:pos x="0" y="9"/>
                  </a:cxn>
                  <a:cxn ang="0">
                    <a:pos x="0" y="9"/>
                  </a:cxn>
                  <a:cxn ang="0">
                    <a:pos x="11" y="4"/>
                  </a:cxn>
                  <a:cxn ang="0">
                    <a:pos x="21" y="0"/>
                  </a:cxn>
                  <a:cxn ang="0">
                    <a:pos x="30" y="0"/>
                  </a:cxn>
                  <a:cxn ang="0">
                    <a:pos x="39" y="1"/>
                  </a:cxn>
                  <a:cxn ang="0">
                    <a:pos x="45" y="5"/>
                  </a:cxn>
                  <a:cxn ang="0">
                    <a:pos x="52" y="12"/>
                  </a:cxn>
                  <a:cxn ang="0">
                    <a:pos x="58" y="19"/>
                  </a:cxn>
                  <a:cxn ang="0">
                    <a:pos x="63" y="28"/>
                  </a:cxn>
                  <a:cxn ang="0">
                    <a:pos x="63" y="28"/>
                  </a:cxn>
                  <a:cxn ang="0">
                    <a:pos x="51" y="19"/>
                  </a:cxn>
                  <a:cxn ang="0">
                    <a:pos x="44" y="15"/>
                  </a:cxn>
                  <a:cxn ang="0">
                    <a:pos x="37" y="10"/>
                  </a:cxn>
                  <a:cxn ang="0">
                    <a:pos x="29" y="8"/>
                  </a:cxn>
                  <a:cxn ang="0">
                    <a:pos x="21" y="6"/>
                  </a:cxn>
                  <a:cxn ang="0">
                    <a:pos x="11" y="6"/>
                  </a:cxn>
                  <a:cxn ang="0">
                    <a:pos x="0" y="9"/>
                  </a:cxn>
                  <a:cxn ang="0">
                    <a:pos x="0" y="9"/>
                  </a:cxn>
                  <a:cxn ang="0">
                    <a:pos x="133" y="243"/>
                  </a:cxn>
                  <a:cxn ang="0">
                    <a:pos x="133" y="243"/>
                  </a:cxn>
                  <a:cxn ang="0">
                    <a:pos x="145" y="233"/>
                  </a:cxn>
                  <a:cxn ang="0">
                    <a:pos x="149" y="227"/>
                  </a:cxn>
                  <a:cxn ang="0">
                    <a:pos x="152" y="222"/>
                  </a:cxn>
                  <a:cxn ang="0">
                    <a:pos x="154" y="215"/>
                  </a:cxn>
                  <a:cxn ang="0">
                    <a:pos x="156" y="208"/>
                  </a:cxn>
                  <a:cxn ang="0">
                    <a:pos x="156" y="199"/>
                  </a:cxn>
                  <a:cxn ang="0">
                    <a:pos x="154" y="186"/>
                  </a:cxn>
                  <a:cxn ang="0">
                    <a:pos x="154" y="186"/>
                  </a:cxn>
                  <a:cxn ang="0">
                    <a:pos x="149" y="208"/>
                  </a:cxn>
                  <a:cxn ang="0">
                    <a:pos x="143" y="222"/>
                  </a:cxn>
                  <a:cxn ang="0">
                    <a:pos x="139" y="233"/>
                  </a:cxn>
                  <a:cxn ang="0">
                    <a:pos x="133" y="243"/>
                  </a:cxn>
                  <a:cxn ang="0">
                    <a:pos x="133" y="243"/>
                  </a:cxn>
                </a:cxnLst>
                <a:rect l="0" t="0" r="r" b="b"/>
                <a:pathLst>
                  <a:path w="156" h="243">
                    <a:moveTo>
                      <a:pt x="0" y="9"/>
                    </a:moveTo>
                    <a:lnTo>
                      <a:pt x="0" y="9"/>
                    </a:lnTo>
                    <a:lnTo>
                      <a:pt x="11" y="4"/>
                    </a:lnTo>
                    <a:lnTo>
                      <a:pt x="21" y="0"/>
                    </a:lnTo>
                    <a:lnTo>
                      <a:pt x="30" y="0"/>
                    </a:lnTo>
                    <a:lnTo>
                      <a:pt x="39" y="1"/>
                    </a:lnTo>
                    <a:lnTo>
                      <a:pt x="45" y="5"/>
                    </a:lnTo>
                    <a:lnTo>
                      <a:pt x="52" y="12"/>
                    </a:lnTo>
                    <a:lnTo>
                      <a:pt x="58" y="19"/>
                    </a:lnTo>
                    <a:lnTo>
                      <a:pt x="63" y="28"/>
                    </a:lnTo>
                    <a:lnTo>
                      <a:pt x="63" y="28"/>
                    </a:lnTo>
                    <a:lnTo>
                      <a:pt x="51" y="19"/>
                    </a:lnTo>
                    <a:lnTo>
                      <a:pt x="44" y="15"/>
                    </a:lnTo>
                    <a:lnTo>
                      <a:pt x="37" y="10"/>
                    </a:lnTo>
                    <a:lnTo>
                      <a:pt x="29" y="8"/>
                    </a:lnTo>
                    <a:lnTo>
                      <a:pt x="21" y="6"/>
                    </a:lnTo>
                    <a:lnTo>
                      <a:pt x="11" y="6"/>
                    </a:lnTo>
                    <a:lnTo>
                      <a:pt x="0" y="9"/>
                    </a:lnTo>
                    <a:lnTo>
                      <a:pt x="0" y="9"/>
                    </a:lnTo>
                    <a:close/>
                    <a:moveTo>
                      <a:pt x="133" y="243"/>
                    </a:moveTo>
                    <a:lnTo>
                      <a:pt x="133" y="243"/>
                    </a:lnTo>
                    <a:lnTo>
                      <a:pt x="145" y="233"/>
                    </a:lnTo>
                    <a:lnTo>
                      <a:pt x="149" y="227"/>
                    </a:lnTo>
                    <a:lnTo>
                      <a:pt x="152" y="222"/>
                    </a:lnTo>
                    <a:lnTo>
                      <a:pt x="154" y="215"/>
                    </a:lnTo>
                    <a:lnTo>
                      <a:pt x="156" y="208"/>
                    </a:lnTo>
                    <a:lnTo>
                      <a:pt x="156" y="199"/>
                    </a:lnTo>
                    <a:lnTo>
                      <a:pt x="154" y="186"/>
                    </a:lnTo>
                    <a:lnTo>
                      <a:pt x="154" y="186"/>
                    </a:lnTo>
                    <a:lnTo>
                      <a:pt x="149" y="208"/>
                    </a:lnTo>
                    <a:lnTo>
                      <a:pt x="143" y="222"/>
                    </a:lnTo>
                    <a:lnTo>
                      <a:pt x="139" y="233"/>
                    </a:lnTo>
                    <a:lnTo>
                      <a:pt x="133" y="243"/>
                    </a:lnTo>
                    <a:lnTo>
                      <a:pt x="133" y="243"/>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0" name="Freeform 73"/>
              <p:cNvSpPr/>
              <p:nvPr/>
            </p:nvSpPr>
            <p:spPr bwMode="auto">
              <a:xfrm rot="1800000">
                <a:off x="1512747" y="2737980"/>
                <a:ext cx="25758" cy="19903"/>
              </a:xfrm>
              <a:custGeom>
                <a:avLst/>
                <a:gdLst/>
                <a:ahLst/>
                <a:cxnLst>
                  <a:cxn ang="0">
                    <a:pos x="0" y="35"/>
                  </a:cxn>
                  <a:cxn ang="0">
                    <a:pos x="4" y="13"/>
                  </a:cxn>
                  <a:cxn ang="0">
                    <a:pos x="4" y="13"/>
                  </a:cxn>
                  <a:cxn ang="0">
                    <a:pos x="23" y="0"/>
                  </a:cxn>
                  <a:cxn ang="0">
                    <a:pos x="23" y="0"/>
                  </a:cxn>
                  <a:cxn ang="0">
                    <a:pos x="32" y="4"/>
                  </a:cxn>
                  <a:cxn ang="0">
                    <a:pos x="43" y="5"/>
                  </a:cxn>
                  <a:cxn ang="0">
                    <a:pos x="43" y="5"/>
                  </a:cxn>
                  <a:cxn ang="0">
                    <a:pos x="0" y="35"/>
                  </a:cxn>
                  <a:cxn ang="0">
                    <a:pos x="0" y="35"/>
                  </a:cxn>
                </a:cxnLst>
                <a:rect l="0" t="0" r="r" b="b"/>
                <a:pathLst>
                  <a:path w="43" h="35">
                    <a:moveTo>
                      <a:pt x="0" y="35"/>
                    </a:moveTo>
                    <a:lnTo>
                      <a:pt x="4" y="13"/>
                    </a:lnTo>
                    <a:lnTo>
                      <a:pt x="4" y="13"/>
                    </a:lnTo>
                    <a:lnTo>
                      <a:pt x="23" y="0"/>
                    </a:lnTo>
                    <a:lnTo>
                      <a:pt x="23" y="0"/>
                    </a:lnTo>
                    <a:lnTo>
                      <a:pt x="32" y="4"/>
                    </a:lnTo>
                    <a:lnTo>
                      <a:pt x="43" y="5"/>
                    </a:lnTo>
                    <a:lnTo>
                      <a:pt x="43" y="5"/>
                    </a:lnTo>
                    <a:lnTo>
                      <a:pt x="0" y="35"/>
                    </a:lnTo>
                    <a:lnTo>
                      <a:pt x="0" y="35"/>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1" name="Freeform 74"/>
              <p:cNvSpPr/>
              <p:nvPr/>
            </p:nvSpPr>
            <p:spPr bwMode="auto">
              <a:xfrm rot="1800000">
                <a:off x="1087508" y="2622274"/>
                <a:ext cx="494080" cy="561987"/>
              </a:xfrm>
              <a:custGeom>
                <a:avLst/>
                <a:gdLst/>
                <a:ahLst/>
                <a:cxnLst>
                  <a:cxn ang="0">
                    <a:pos x="95" y="959"/>
                  </a:cxn>
                  <a:cxn ang="0">
                    <a:pos x="120" y="936"/>
                  </a:cxn>
                  <a:cxn ang="0">
                    <a:pos x="147" y="901"/>
                  </a:cxn>
                  <a:cxn ang="0">
                    <a:pos x="180" y="868"/>
                  </a:cxn>
                  <a:cxn ang="0">
                    <a:pos x="249" y="801"/>
                  </a:cxn>
                  <a:cxn ang="0">
                    <a:pos x="279" y="767"/>
                  </a:cxn>
                  <a:cxn ang="0">
                    <a:pos x="291" y="752"/>
                  </a:cxn>
                  <a:cxn ang="0">
                    <a:pos x="301" y="736"/>
                  </a:cxn>
                  <a:cxn ang="0">
                    <a:pos x="323" y="691"/>
                  </a:cxn>
                  <a:cxn ang="0">
                    <a:pos x="324" y="685"/>
                  </a:cxn>
                  <a:cxn ang="0">
                    <a:pos x="333" y="653"/>
                  </a:cxn>
                  <a:cxn ang="0">
                    <a:pos x="344" y="626"/>
                  </a:cxn>
                  <a:cxn ang="0">
                    <a:pos x="354" y="591"/>
                  </a:cxn>
                  <a:cxn ang="0">
                    <a:pos x="357" y="600"/>
                  </a:cxn>
                  <a:cxn ang="0">
                    <a:pos x="376" y="568"/>
                  </a:cxn>
                  <a:cxn ang="0">
                    <a:pos x="433" y="499"/>
                  </a:cxn>
                  <a:cxn ang="0">
                    <a:pos x="441" y="489"/>
                  </a:cxn>
                  <a:cxn ang="0">
                    <a:pos x="494" y="444"/>
                  </a:cxn>
                  <a:cxn ang="0">
                    <a:pos x="599" y="358"/>
                  </a:cxn>
                  <a:cxn ang="0">
                    <a:pos x="599" y="357"/>
                  </a:cxn>
                  <a:cxn ang="0">
                    <a:pos x="680" y="290"/>
                  </a:cxn>
                  <a:cxn ang="0">
                    <a:pos x="723" y="251"/>
                  </a:cxn>
                  <a:cxn ang="0">
                    <a:pos x="759" y="215"/>
                  </a:cxn>
                  <a:cxn ang="0">
                    <a:pos x="794" y="170"/>
                  </a:cxn>
                  <a:cxn ang="0">
                    <a:pos x="798" y="165"/>
                  </a:cxn>
                  <a:cxn ang="0">
                    <a:pos x="808" y="164"/>
                  </a:cxn>
                  <a:cxn ang="0">
                    <a:pos x="827" y="131"/>
                  </a:cxn>
                  <a:cxn ang="0">
                    <a:pos x="839" y="104"/>
                  </a:cxn>
                  <a:cxn ang="0">
                    <a:pos x="843" y="80"/>
                  </a:cxn>
                  <a:cxn ang="0">
                    <a:pos x="842" y="60"/>
                  </a:cxn>
                  <a:cxn ang="0">
                    <a:pos x="825" y="45"/>
                  </a:cxn>
                  <a:cxn ang="0">
                    <a:pos x="775" y="1"/>
                  </a:cxn>
                  <a:cxn ang="0">
                    <a:pos x="760" y="0"/>
                  </a:cxn>
                  <a:cxn ang="0">
                    <a:pos x="730" y="1"/>
                  </a:cxn>
                  <a:cxn ang="0">
                    <a:pos x="699" y="8"/>
                  </a:cxn>
                  <a:cxn ang="0">
                    <a:pos x="666" y="19"/>
                  </a:cxn>
                  <a:cxn ang="0">
                    <a:pos x="614" y="44"/>
                  </a:cxn>
                  <a:cxn ang="0">
                    <a:pos x="545" y="85"/>
                  </a:cxn>
                  <a:cxn ang="0">
                    <a:pos x="477" y="135"/>
                  </a:cxn>
                  <a:cxn ang="0">
                    <a:pos x="413" y="188"/>
                  </a:cxn>
                  <a:cxn ang="0">
                    <a:pos x="329" y="264"/>
                  </a:cxn>
                  <a:cxn ang="0">
                    <a:pos x="287" y="308"/>
                  </a:cxn>
                  <a:cxn ang="0">
                    <a:pos x="212" y="352"/>
                  </a:cxn>
                  <a:cxn ang="0">
                    <a:pos x="150" y="399"/>
                  </a:cxn>
                  <a:cxn ang="0">
                    <a:pos x="101" y="450"/>
                  </a:cxn>
                  <a:cxn ang="0">
                    <a:pos x="62" y="503"/>
                  </a:cxn>
                  <a:cxn ang="0">
                    <a:pos x="34" y="557"/>
                  </a:cxn>
                  <a:cxn ang="0">
                    <a:pos x="15" y="612"/>
                  </a:cxn>
                  <a:cxn ang="0">
                    <a:pos x="4" y="666"/>
                  </a:cxn>
                  <a:cxn ang="0">
                    <a:pos x="0" y="718"/>
                  </a:cxn>
                  <a:cxn ang="0">
                    <a:pos x="1" y="767"/>
                  </a:cxn>
                  <a:cxn ang="0">
                    <a:pos x="8" y="814"/>
                  </a:cxn>
                  <a:cxn ang="0">
                    <a:pos x="19" y="854"/>
                  </a:cxn>
                  <a:cxn ang="0">
                    <a:pos x="32" y="891"/>
                  </a:cxn>
                  <a:cxn ang="0">
                    <a:pos x="49" y="920"/>
                  </a:cxn>
                  <a:cxn ang="0">
                    <a:pos x="65" y="942"/>
                  </a:cxn>
                  <a:cxn ang="0">
                    <a:pos x="80" y="955"/>
                  </a:cxn>
                  <a:cxn ang="0">
                    <a:pos x="95" y="959"/>
                  </a:cxn>
                </a:cxnLst>
                <a:rect l="0" t="0" r="r" b="b"/>
                <a:pathLst>
                  <a:path w="843" h="959">
                    <a:moveTo>
                      <a:pt x="95" y="959"/>
                    </a:moveTo>
                    <a:lnTo>
                      <a:pt x="95" y="959"/>
                    </a:lnTo>
                    <a:lnTo>
                      <a:pt x="120" y="936"/>
                    </a:lnTo>
                    <a:lnTo>
                      <a:pt x="120" y="936"/>
                    </a:lnTo>
                    <a:lnTo>
                      <a:pt x="133" y="918"/>
                    </a:lnTo>
                    <a:lnTo>
                      <a:pt x="147" y="901"/>
                    </a:lnTo>
                    <a:lnTo>
                      <a:pt x="163" y="884"/>
                    </a:lnTo>
                    <a:lnTo>
                      <a:pt x="180" y="868"/>
                    </a:lnTo>
                    <a:lnTo>
                      <a:pt x="215" y="835"/>
                    </a:lnTo>
                    <a:lnTo>
                      <a:pt x="249" y="801"/>
                    </a:lnTo>
                    <a:lnTo>
                      <a:pt x="249" y="801"/>
                    </a:lnTo>
                    <a:lnTo>
                      <a:pt x="279" y="767"/>
                    </a:lnTo>
                    <a:lnTo>
                      <a:pt x="279" y="767"/>
                    </a:lnTo>
                    <a:lnTo>
                      <a:pt x="291" y="752"/>
                    </a:lnTo>
                    <a:lnTo>
                      <a:pt x="301" y="736"/>
                    </a:lnTo>
                    <a:lnTo>
                      <a:pt x="301" y="736"/>
                    </a:lnTo>
                    <a:lnTo>
                      <a:pt x="312" y="714"/>
                    </a:lnTo>
                    <a:lnTo>
                      <a:pt x="323" y="691"/>
                    </a:lnTo>
                    <a:lnTo>
                      <a:pt x="323" y="691"/>
                    </a:lnTo>
                    <a:lnTo>
                      <a:pt x="324" y="685"/>
                    </a:lnTo>
                    <a:lnTo>
                      <a:pt x="324" y="685"/>
                    </a:lnTo>
                    <a:lnTo>
                      <a:pt x="333" y="653"/>
                    </a:lnTo>
                    <a:lnTo>
                      <a:pt x="344" y="626"/>
                    </a:lnTo>
                    <a:lnTo>
                      <a:pt x="344" y="626"/>
                    </a:lnTo>
                    <a:lnTo>
                      <a:pt x="354" y="591"/>
                    </a:lnTo>
                    <a:lnTo>
                      <a:pt x="354" y="591"/>
                    </a:lnTo>
                    <a:lnTo>
                      <a:pt x="357" y="600"/>
                    </a:lnTo>
                    <a:lnTo>
                      <a:pt x="357" y="600"/>
                    </a:lnTo>
                    <a:lnTo>
                      <a:pt x="366" y="583"/>
                    </a:lnTo>
                    <a:lnTo>
                      <a:pt x="376" y="568"/>
                    </a:lnTo>
                    <a:lnTo>
                      <a:pt x="395" y="542"/>
                    </a:lnTo>
                    <a:lnTo>
                      <a:pt x="433" y="499"/>
                    </a:lnTo>
                    <a:lnTo>
                      <a:pt x="433" y="499"/>
                    </a:lnTo>
                    <a:lnTo>
                      <a:pt x="441" y="489"/>
                    </a:lnTo>
                    <a:lnTo>
                      <a:pt x="455" y="477"/>
                    </a:lnTo>
                    <a:lnTo>
                      <a:pt x="494" y="444"/>
                    </a:lnTo>
                    <a:lnTo>
                      <a:pt x="599" y="358"/>
                    </a:lnTo>
                    <a:lnTo>
                      <a:pt x="599" y="358"/>
                    </a:lnTo>
                    <a:lnTo>
                      <a:pt x="599" y="357"/>
                    </a:lnTo>
                    <a:lnTo>
                      <a:pt x="599" y="357"/>
                    </a:lnTo>
                    <a:lnTo>
                      <a:pt x="640" y="323"/>
                    </a:lnTo>
                    <a:lnTo>
                      <a:pt x="680" y="290"/>
                    </a:lnTo>
                    <a:lnTo>
                      <a:pt x="723" y="251"/>
                    </a:lnTo>
                    <a:lnTo>
                      <a:pt x="723" y="251"/>
                    </a:lnTo>
                    <a:lnTo>
                      <a:pt x="742" y="232"/>
                    </a:lnTo>
                    <a:lnTo>
                      <a:pt x="759" y="215"/>
                    </a:lnTo>
                    <a:lnTo>
                      <a:pt x="782" y="188"/>
                    </a:lnTo>
                    <a:lnTo>
                      <a:pt x="794" y="170"/>
                    </a:lnTo>
                    <a:lnTo>
                      <a:pt x="798" y="165"/>
                    </a:lnTo>
                    <a:lnTo>
                      <a:pt x="798" y="165"/>
                    </a:lnTo>
                    <a:lnTo>
                      <a:pt x="808" y="164"/>
                    </a:lnTo>
                    <a:lnTo>
                      <a:pt x="808" y="164"/>
                    </a:lnTo>
                    <a:lnTo>
                      <a:pt x="819" y="146"/>
                    </a:lnTo>
                    <a:lnTo>
                      <a:pt x="827" y="131"/>
                    </a:lnTo>
                    <a:lnTo>
                      <a:pt x="834" y="117"/>
                    </a:lnTo>
                    <a:lnTo>
                      <a:pt x="839" y="104"/>
                    </a:lnTo>
                    <a:lnTo>
                      <a:pt x="842" y="91"/>
                    </a:lnTo>
                    <a:lnTo>
                      <a:pt x="843" y="80"/>
                    </a:lnTo>
                    <a:lnTo>
                      <a:pt x="843" y="70"/>
                    </a:lnTo>
                    <a:lnTo>
                      <a:pt x="842" y="60"/>
                    </a:lnTo>
                    <a:lnTo>
                      <a:pt x="842" y="60"/>
                    </a:lnTo>
                    <a:lnTo>
                      <a:pt x="825" y="45"/>
                    </a:lnTo>
                    <a:lnTo>
                      <a:pt x="808" y="30"/>
                    </a:lnTo>
                    <a:lnTo>
                      <a:pt x="775" y="1"/>
                    </a:lnTo>
                    <a:lnTo>
                      <a:pt x="775" y="1"/>
                    </a:lnTo>
                    <a:lnTo>
                      <a:pt x="760" y="0"/>
                    </a:lnTo>
                    <a:lnTo>
                      <a:pt x="745" y="0"/>
                    </a:lnTo>
                    <a:lnTo>
                      <a:pt x="730" y="1"/>
                    </a:lnTo>
                    <a:lnTo>
                      <a:pt x="715" y="4"/>
                    </a:lnTo>
                    <a:lnTo>
                      <a:pt x="699" y="8"/>
                    </a:lnTo>
                    <a:lnTo>
                      <a:pt x="682" y="14"/>
                    </a:lnTo>
                    <a:lnTo>
                      <a:pt x="666" y="19"/>
                    </a:lnTo>
                    <a:lnTo>
                      <a:pt x="648" y="26"/>
                    </a:lnTo>
                    <a:lnTo>
                      <a:pt x="614" y="44"/>
                    </a:lnTo>
                    <a:lnTo>
                      <a:pt x="580" y="63"/>
                    </a:lnTo>
                    <a:lnTo>
                      <a:pt x="545" y="85"/>
                    </a:lnTo>
                    <a:lnTo>
                      <a:pt x="511" y="109"/>
                    </a:lnTo>
                    <a:lnTo>
                      <a:pt x="477" y="135"/>
                    </a:lnTo>
                    <a:lnTo>
                      <a:pt x="444" y="161"/>
                    </a:lnTo>
                    <a:lnTo>
                      <a:pt x="413" y="188"/>
                    </a:lnTo>
                    <a:lnTo>
                      <a:pt x="383" y="214"/>
                    </a:lnTo>
                    <a:lnTo>
                      <a:pt x="329" y="264"/>
                    </a:lnTo>
                    <a:lnTo>
                      <a:pt x="287" y="308"/>
                    </a:lnTo>
                    <a:lnTo>
                      <a:pt x="287" y="308"/>
                    </a:lnTo>
                    <a:lnTo>
                      <a:pt x="248" y="328"/>
                    </a:lnTo>
                    <a:lnTo>
                      <a:pt x="212" y="352"/>
                    </a:lnTo>
                    <a:lnTo>
                      <a:pt x="180" y="375"/>
                    </a:lnTo>
                    <a:lnTo>
                      <a:pt x="150" y="399"/>
                    </a:lnTo>
                    <a:lnTo>
                      <a:pt x="124" y="424"/>
                    </a:lnTo>
                    <a:lnTo>
                      <a:pt x="101" y="450"/>
                    </a:lnTo>
                    <a:lnTo>
                      <a:pt x="80" y="476"/>
                    </a:lnTo>
                    <a:lnTo>
                      <a:pt x="62" y="503"/>
                    </a:lnTo>
                    <a:lnTo>
                      <a:pt x="46" y="530"/>
                    </a:lnTo>
                    <a:lnTo>
                      <a:pt x="34" y="557"/>
                    </a:lnTo>
                    <a:lnTo>
                      <a:pt x="23" y="585"/>
                    </a:lnTo>
                    <a:lnTo>
                      <a:pt x="15" y="612"/>
                    </a:lnTo>
                    <a:lnTo>
                      <a:pt x="8" y="639"/>
                    </a:lnTo>
                    <a:lnTo>
                      <a:pt x="4" y="666"/>
                    </a:lnTo>
                    <a:lnTo>
                      <a:pt x="1" y="692"/>
                    </a:lnTo>
                    <a:lnTo>
                      <a:pt x="0" y="718"/>
                    </a:lnTo>
                    <a:lnTo>
                      <a:pt x="0" y="743"/>
                    </a:lnTo>
                    <a:lnTo>
                      <a:pt x="1" y="767"/>
                    </a:lnTo>
                    <a:lnTo>
                      <a:pt x="4" y="790"/>
                    </a:lnTo>
                    <a:lnTo>
                      <a:pt x="8" y="814"/>
                    </a:lnTo>
                    <a:lnTo>
                      <a:pt x="13" y="835"/>
                    </a:lnTo>
                    <a:lnTo>
                      <a:pt x="19" y="854"/>
                    </a:lnTo>
                    <a:lnTo>
                      <a:pt x="26" y="874"/>
                    </a:lnTo>
                    <a:lnTo>
                      <a:pt x="32" y="891"/>
                    </a:lnTo>
                    <a:lnTo>
                      <a:pt x="41" y="906"/>
                    </a:lnTo>
                    <a:lnTo>
                      <a:pt x="49" y="920"/>
                    </a:lnTo>
                    <a:lnTo>
                      <a:pt x="57" y="932"/>
                    </a:lnTo>
                    <a:lnTo>
                      <a:pt x="65" y="942"/>
                    </a:lnTo>
                    <a:lnTo>
                      <a:pt x="73" y="950"/>
                    </a:lnTo>
                    <a:lnTo>
                      <a:pt x="80" y="955"/>
                    </a:lnTo>
                    <a:lnTo>
                      <a:pt x="88" y="959"/>
                    </a:lnTo>
                    <a:lnTo>
                      <a:pt x="95" y="959"/>
                    </a:lnTo>
                    <a:lnTo>
                      <a:pt x="95" y="959"/>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2" name="Freeform 75"/>
              <p:cNvSpPr>
                <a:spLocks noEditPoints="1"/>
              </p:cNvSpPr>
              <p:nvPr/>
            </p:nvSpPr>
            <p:spPr bwMode="auto">
              <a:xfrm rot="1800000">
                <a:off x="1290720" y="2848025"/>
                <a:ext cx="144009" cy="141667"/>
              </a:xfrm>
              <a:custGeom>
                <a:avLst/>
                <a:gdLst/>
                <a:ahLst/>
                <a:cxnLst>
                  <a:cxn ang="0">
                    <a:pos x="0" y="234"/>
                  </a:cxn>
                  <a:cxn ang="0">
                    <a:pos x="0" y="234"/>
                  </a:cxn>
                  <a:cxn ang="0">
                    <a:pos x="3" y="243"/>
                  </a:cxn>
                  <a:cxn ang="0">
                    <a:pos x="3" y="243"/>
                  </a:cxn>
                  <a:cxn ang="0">
                    <a:pos x="12" y="226"/>
                  </a:cxn>
                  <a:cxn ang="0">
                    <a:pos x="22" y="211"/>
                  </a:cxn>
                  <a:cxn ang="0">
                    <a:pos x="41" y="185"/>
                  </a:cxn>
                  <a:cxn ang="0">
                    <a:pos x="78" y="143"/>
                  </a:cxn>
                  <a:cxn ang="0">
                    <a:pos x="78" y="143"/>
                  </a:cxn>
                  <a:cxn ang="0">
                    <a:pos x="54" y="168"/>
                  </a:cxn>
                  <a:cxn ang="0">
                    <a:pos x="33" y="191"/>
                  </a:cxn>
                  <a:cxn ang="0">
                    <a:pos x="15" y="214"/>
                  </a:cxn>
                  <a:cxn ang="0">
                    <a:pos x="0" y="234"/>
                  </a:cxn>
                  <a:cxn ang="0">
                    <a:pos x="0" y="234"/>
                  </a:cxn>
                  <a:cxn ang="0">
                    <a:pos x="245" y="1"/>
                  </a:cxn>
                  <a:cxn ang="0">
                    <a:pos x="245" y="1"/>
                  </a:cxn>
                  <a:cxn ang="0">
                    <a:pos x="245" y="0"/>
                  </a:cxn>
                  <a:cxn ang="0">
                    <a:pos x="245" y="0"/>
                  </a:cxn>
                  <a:cxn ang="0">
                    <a:pos x="195" y="41"/>
                  </a:cxn>
                  <a:cxn ang="0">
                    <a:pos x="162" y="68"/>
                  </a:cxn>
                  <a:cxn ang="0">
                    <a:pos x="127" y="98"/>
                  </a:cxn>
                  <a:cxn ang="0">
                    <a:pos x="127" y="98"/>
                  </a:cxn>
                  <a:cxn ang="0">
                    <a:pos x="181" y="53"/>
                  </a:cxn>
                  <a:cxn ang="0">
                    <a:pos x="245" y="1"/>
                  </a:cxn>
                  <a:cxn ang="0">
                    <a:pos x="245" y="1"/>
                  </a:cxn>
                </a:cxnLst>
                <a:rect l="0" t="0" r="r" b="b"/>
                <a:pathLst>
                  <a:path w="245" h="243">
                    <a:moveTo>
                      <a:pt x="0" y="234"/>
                    </a:moveTo>
                    <a:lnTo>
                      <a:pt x="0" y="234"/>
                    </a:lnTo>
                    <a:lnTo>
                      <a:pt x="3" y="243"/>
                    </a:lnTo>
                    <a:lnTo>
                      <a:pt x="3" y="243"/>
                    </a:lnTo>
                    <a:lnTo>
                      <a:pt x="12" y="226"/>
                    </a:lnTo>
                    <a:lnTo>
                      <a:pt x="22" y="211"/>
                    </a:lnTo>
                    <a:lnTo>
                      <a:pt x="41" y="185"/>
                    </a:lnTo>
                    <a:lnTo>
                      <a:pt x="78" y="143"/>
                    </a:lnTo>
                    <a:lnTo>
                      <a:pt x="78" y="143"/>
                    </a:lnTo>
                    <a:lnTo>
                      <a:pt x="54" y="168"/>
                    </a:lnTo>
                    <a:lnTo>
                      <a:pt x="33" y="191"/>
                    </a:lnTo>
                    <a:lnTo>
                      <a:pt x="15" y="214"/>
                    </a:lnTo>
                    <a:lnTo>
                      <a:pt x="0" y="234"/>
                    </a:lnTo>
                    <a:lnTo>
                      <a:pt x="0" y="234"/>
                    </a:lnTo>
                    <a:close/>
                    <a:moveTo>
                      <a:pt x="245" y="1"/>
                    </a:moveTo>
                    <a:lnTo>
                      <a:pt x="245" y="1"/>
                    </a:lnTo>
                    <a:lnTo>
                      <a:pt x="245" y="0"/>
                    </a:lnTo>
                    <a:lnTo>
                      <a:pt x="245" y="0"/>
                    </a:lnTo>
                    <a:lnTo>
                      <a:pt x="195" y="41"/>
                    </a:lnTo>
                    <a:lnTo>
                      <a:pt x="162" y="68"/>
                    </a:lnTo>
                    <a:lnTo>
                      <a:pt x="127" y="98"/>
                    </a:lnTo>
                    <a:lnTo>
                      <a:pt x="127" y="98"/>
                    </a:lnTo>
                    <a:lnTo>
                      <a:pt x="181" y="53"/>
                    </a:lnTo>
                    <a:lnTo>
                      <a:pt x="245" y="1"/>
                    </a:lnTo>
                    <a:lnTo>
                      <a:pt x="245" y="1"/>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3" name="Freeform 76"/>
              <p:cNvSpPr>
                <a:spLocks noEditPoints="1"/>
              </p:cNvSpPr>
              <p:nvPr/>
            </p:nvSpPr>
            <p:spPr bwMode="auto">
              <a:xfrm rot="1800000">
                <a:off x="1264268" y="2654578"/>
                <a:ext cx="341875" cy="228307"/>
              </a:xfrm>
              <a:custGeom>
                <a:avLst/>
                <a:gdLst/>
                <a:ahLst/>
                <a:cxnLst>
                  <a:cxn ang="0">
                    <a:pos x="0" y="390"/>
                  </a:cxn>
                  <a:cxn ang="0">
                    <a:pos x="0" y="390"/>
                  </a:cxn>
                  <a:cxn ang="0">
                    <a:pos x="2" y="387"/>
                  </a:cxn>
                  <a:cxn ang="0">
                    <a:pos x="2" y="387"/>
                  </a:cxn>
                  <a:cxn ang="0">
                    <a:pos x="23" y="369"/>
                  </a:cxn>
                  <a:cxn ang="0">
                    <a:pos x="48" y="352"/>
                  </a:cxn>
                  <a:cxn ang="0">
                    <a:pos x="74" y="335"/>
                  </a:cxn>
                  <a:cxn ang="0">
                    <a:pos x="101" y="320"/>
                  </a:cxn>
                  <a:cxn ang="0">
                    <a:pos x="101" y="320"/>
                  </a:cxn>
                  <a:cxn ang="0">
                    <a:pos x="75" y="335"/>
                  </a:cxn>
                  <a:cxn ang="0">
                    <a:pos x="49" y="352"/>
                  </a:cxn>
                  <a:cxn ang="0">
                    <a:pos x="25" y="369"/>
                  </a:cxn>
                  <a:cxn ang="0">
                    <a:pos x="0" y="390"/>
                  </a:cxn>
                  <a:cxn ang="0">
                    <a:pos x="0" y="390"/>
                  </a:cxn>
                  <a:cxn ang="0">
                    <a:pos x="585" y="0"/>
                  </a:cxn>
                  <a:cxn ang="0">
                    <a:pos x="585" y="0"/>
                  </a:cxn>
                  <a:cxn ang="0">
                    <a:pos x="545" y="14"/>
                  </a:cxn>
                  <a:cxn ang="0">
                    <a:pos x="522" y="25"/>
                  </a:cxn>
                  <a:cxn ang="0">
                    <a:pos x="496" y="37"/>
                  </a:cxn>
                  <a:cxn ang="0">
                    <a:pos x="463" y="55"/>
                  </a:cxn>
                  <a:cxn ang="0">
                    <a:pos x="427" y="78"/>
                  </a:cxn>
                  <a:cxn ang="0">
                    <a:pos x="382" y="108"/>
                  </a:cxn>
                  <a:cxn ang="0">
                    <a:pos x="329" y="146"/>
                  </a:cxn>
                  <a:cxn ang="0">
                    <a:pos x="329" y="146"/>
                  </a:cxn>
                  <a:cxn ang="0">
                    <a:pos x="304" y="165"/>
                  </a:cxn>
                  <a:cxn ang="0">
                    <a:pos x="281" y="184"/>
                  </a:cxn>
                  <a:cxn ang="0">
                    <a:pos x="239" y="219"/>
                  </a:cxn>
                  <a:cxn ang="0">
                    <a:pos x="202" y="251"/>
                  </a:cxn>
                  <a:cxn ang="0">
                    <a:pos x="185" y="264"/>
                  </a:cxn>
                  <a:cxn ang="0">
                    <a:pos x="169" y="277"/>
                  </a:cxn>
                  <a:cxn ang="0">
                    <a:pos x="169" y="277"/>
                  </a:cxn>
                  <a:cxn ang="0">
                    <a:pos x="128" y="304"/>
                  </a:cxn>
                  <a:cxn ang="0">
                    <a:pos x="128" y="304"/>
                  </a:cxn>
                  <a:cxn ang="0">
                    <a:pos x="170" y="262"/>
                  </a:cxn>
                  <a:cxn ang="0">
                    <a:pos x="221" y="215"/>
                  </a:cxn>
                  <a:cxn ang="0">
                    <a:pos x="278" y="165"/>
                  </a:cxn>
                  <a:cxn ang="0">
                    <a:pos x="308" y="140"/>
                  </a:cxn>
                  <a:cxn ang="0">
                    <a:pos x="339" y="116"/>
                  </a:cxn>
                  <a:cxn ang="0">
                    <a:pos x="371" y="93"/>
                  </a:cxn>
                  <a:cxn ang="0">
                    <a:pos x="402" y="71"/>
                  </a:cxn>
                  <a:cxn ang="0">
                    <a:pos x="435" y="52"/>
                  </a:cxn>
                  <a:cxn ang="0">
                    <a:pos x="466" y="34"/>
                  </a:cxn>
                  <a:cxn ang="0">
                    <a:pos x="497" y="20"/>
                  </a:cxn>
                  <a:cxn ang="0">
                    <a:pos x="527" y="10"/>
                  </a:cxn>
                  <a:cxn ang="0">
                    <a:pos x="542" y="5"/>
                  </a:cxn>
                  <a:cxn ang="0">
                    <a:pos x="556" y="3"/>
                  </a:cxn>
                  <a:cxn ang="0">
                    <a:pos x="571" y="1"/>
                  </a:cxn>
                  <a:cxn ang="0">
                    <a:pos x="585" y="0"/>
                  </a:cxn>
                  <a:cxn ang="0">
                    <a:pos x="585" y="0"/>
                  </a:cxn>
                </a:cxnLst>
                <a:rect l="0" t="0" r="r" b="b"/>
                <a:pathLst>
                  <a:path w="585" h="390">
                    <a:moveTo>
                      <a:pt x="0" y="390"/>
                    </a:moveTo>
                    <a:lnTo>
                      <a:pt x="0" y="390"/>
                    </a:lnTo>
                    <a:lnTo>
                      <a:pt x="2" y="387"/>
                    </a:lnTo>
                    <a:lnTo>
                      <a:pt x="2" y="387"/>
                    </a:lnTo>
                    <a:lnTo>
                      <a:pt x="23" y="369"/>
                    </a:lnTo>
                    <a:lnTo>
                      <a:pt x="48" y="352"/>
                    </a:lnTo>
                    <a:lnTo>
                      <a:pt x="74" y="335"/>
                    </a:lnTo>
                    <a:lnTo>
                      <a:pt x="101" y="320"/>
                    </a:lnTo>
                    <a:lnTo>
                      <a:pt x="101" y="320"/>
                    </a:lnTo>
                    <a:lnTo>
                      <a:pt x="75" y="335"/>
                    </a:lnTo>
                    <a:lnTo>
                      <a:pt x="49" y="352"/>
                    </a:lnTo>
                    <a:lnTo>
                      <a:pt x="25" y="369"/>
                    </a:lnTo>
                    <a:lnTo>
                      <a:pt x="0" y="390"/>
                    </a:lnTo>
                    <a:lnTo>
                      <a:pt x="0" y="390"/>
                    </a:lnTo>
                    <a:close/>
                    <a:moveTo>
                      <a:pt x="585" y="0"/>
                    </a:moveTo>
                    <a:lnTo>
                      <a:pt x="585" y="0"/>
                    </a:lnTo>
                    <a:lnTo>
                      <a:pt x="545" y="14"/>
                    </a:lnTo>
                    <a:lnTo>
                      <a:pt x="522" y="25"/>
                    </a:lnTo>
                    <a:lnTo>
                      <a:pt x="496" y="37"/>
                    </a:lnTo>
                    <a:lnTo>
                      <a:pt x="463" y="55"/>
                    </a:lnTo>
                    <a:lnTo>
                      <a:pt x="427" y="78"/>
                    </a:lnTo>
                    <a:lnTo>
                      <a:pt x="382" y="108"/>
                    </a:lnTo>
                    <a:lnTo>
                      <a:pt x="329" y="146"/>
                    </a:lnTo>
                    <a:lnTo>
                      <a:pt x="329" y="146"/>
                    </a:lnTo>
                    <a:lnTo>
                      <a:pt x="304" y="165"/>
                    </a:lnTo>
                    <a:lnTo>
                      <a:pt x="281" y="184"/>
                    </a:lnTo>
                    <a:lnTo>
                      <a:pt x="239" y="219"/>
                    </a:lnTo>
                    <a:lnTo>
                      <a:pt x="202" y="251"/>
                    </a:lnTo>
                    <a:lnTo>
                      <a:pt x="185" y="264"/>
                    </a:lnTo>
                    <a:lnTo>
                      <a:pt x="169" y="277"/>
                    </a:lnTo>
                    <a:lnTo>
                      <a:pt x="169" y="277"/>
                    </a:lnTo>
                    <a:lnTo>
                      <a:pt x="128" y="304"/>
                    </a:lnTo>
                    <a:lnTo>
                      <a:pt x="128" y="304"/>
                    </a:lnTo>
                    <a:lnTo>
                      <a:pt x="170" y="262"/>
                    </a:lnTo>
                    <a:lnTo>
                      <a:pt x="221" y="215"/>
                    </a:lnTo>
                    <a:lnTo>
                      <a:pt x="278" y="165"/>
                    </a:lnTo>
                    <a:lnTo>
                      <a:pt x="308" y="140"/>
                    </a:lnTo>
                    <a:lnTo>
                      <a:pt x="339" y="116"/>
                    </a:lnTo>
                    <a:lnTo>
                      <a:pt x="371" y="93"/>
                    </a:lnTo>
                    <a:lnTo>
                      <a:pt x="402" y="71"/>
                    </a:lnTo>
                    <a:lnTo>
                      <a:pt x="435" y="52"/>
                    </a:lnTo>
                    <a:lnTo>
                      <a:pt x="466" y="34"/>
                    </a:lnTo>
                    <a:lnTo>
                      <a:pt x="497" y="20"/>
                    </a:lnTo>
                    <a:lnTo>
                      <a:pt x="527" y="10"/>
                    </a:lnTo>
                    <a:lnTo>
                      <a:pt x="542" y="5"/>
                    </a:lnTo>
                    <a:lnTo>
                      <a:pt x="556" y="3"/>
                    </a:lnTo>
                    <a:lnTo>
                      <a:pt x="571" y="1"/>
                    </a:lnTo>
                    <a:lnTo>
                      <a:pt x="585" y="0"/>
                    </a:lnTo>
                    <a:lnTo>
                      <a:pt x="585"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4" name="Freeform 77"/>
              <p:cNvSpPr/>
              <p:nvPr/>
            </p:nvSpPr>
            <p:spPr bwMode="auto">
              <a:xfrm rot="1800000">
                <a:off x="1067332" y="2718648"/>
                <a:ext cx="310264" cy="389878"/>
              </a:xfrm>
              <a:custGeom>
                <a:avLst/>
                <a:gdLst/>
                <a:ahLst/>
                <a:cxnLst>
                  <a:cxn ang="0">
                    <a:pos x="51" y="665"/>
                  </a:cxn>
                  <a:cxn ang="0">
                    <a:pos x="128" y="568"/>
                  </a:cxn>
                  <a:cxn ang="0">
                    <a:pos x="162" y="518"/>
                  </a:cxn>
                  <a:cxn ang="0">
                    <a:pos x="190" y="466"/>
                  </a:cxn>
                  <a:cxn ang="0">
                    <a:pos x="222" y="405"/>
                  </a:cxn>
                  <a:cxn ang="0">
                    <a:pos x="280" y="304"/>
                  </a:cxn>
                  <a:cxn ang="0">
                    <a:pos x="309" y="264"/>
                  </a:cxn>
                  <a:cxn ang="0">
                    <a:pos x="338" y="229"/>
                  </a:cxn>
                  <a:cxn ang="0">
                    <a:pos x="369" y="198"/>
                  </a:cxn>
                  <a:cxn ang="0">
                    <a:pos x="404" y="169"/>
                  </a:cxn>
                  <a:cxn ang="0">
                    <a:pos x="442" y="142"/>
                  </a:cxn>
                  <a:cxn ang="0">
                    <a:pos x="478" y="118"/>
                  </a:cxn>
                  <a:cxn ang="0">
                    <a:pos x="512" y="93"/>
                  </a:cxn>
                  <a:cxn ang="0">
                    <a:pos x="524" y="79"/>
                  </a:cxn>
                  <a:cxn ang="0">
                    <a:pos x="528" y="69"/>
                  </a:cxn>
                  <a:cxn ang="0">
                    <a:pos x="527" y="60"/>
                  </a:cxn>
                  <a:cxn ang="0">
                    <a:pos x="517" y="45"/>
                  </a:cxn>
                  <a:cxn ang="0">
                    <a:pos x="508" y="35"/>
                  </a:cxn>
                  <a:cxn ang="0">
                    <a:pos x="485" y="14"/>
                  </a:cxn>
                  <a:cxn ang="0">
                    <a:pos x="471" y="5"/>
                  </a:cxn>
                  <a:cxn ang="0">
                    <a:pos x="456" y="1"/>
                  </a:cxn>
                  <a:cxn ang="0">
                    <a:pos x="437" y="1"/>
                  </a:cxn>
                  <a:cxn ang="0">
                    <a:pos x="417" y="7"/>
                  </a:cxn>
                  <a:cxn ang="0">
                    <a:pos x="392" y="20"/>
                  </a:cxn>
                  <a:cxn ang="0">
                    <a:pos x="366" y="42"/>
                  </a:cxn>
                  <a:cxn ang="0">
                    <a:pos x="336" y="67"/>
                  </a:cxn>
                  <a:cxn ang="0">
                    <a:pos x="275" y="110"/>
                  </a:cxn>
                  <a:cxn ang="0">
                    <a:pos x="229" y="135"/>
                  </a:cxn>
                  <a:cxn ang="0">
                    <a:pos x="200" y="146"/>
                  </a:cxn>
                  <a:cxn ang="0">
                    <a:pos x="175" y="150"/>
                  </a:cxn>
                  <a:cxn ang="0">
                    <a:pos x="154" y="148"/>
                  </a:cxn>
                  <a:cxn ang="0">
                    <a:pos x="145" y="144"/>
                  </a:cxn>
                  <a:cxn ang="0">
                    <a:pos x="110" y="180"/>
                  </a:cxn>
                  <a:cxn ang="0">
                    <a:pos x="81" y="215"/>
                  </a:cxn>
                  <a:cxn ang="0">
                    <a:pos x="57" y="252"/>
                  </a:cxn>
                  <a:cxn ang="0">
                    <a:pos x="38" y="290"/>
                  </a:cxn>
                  <a:cxn ang="0">
                    <a:pos x="21" y="328"/>
                  </a:cxn>
                  <a:cxn ang="0">
                    <a:pos x="11" y="365"/>
                  </a:cxn>
                  <a:cxn ang="0">
                    <a:pos x="4" y="403"/>
                  </a:cxn>
                  <a:cxn ang="0">
                    <a:pos x="0" y="476"/>
                  </a:cxn>
                  <a:cxn ang="0">
                    <a:pos x="6" y="541"/>
                  </a:cxn>
                  <a:cxn ang="0">
                    <a:pos x="20" y="600"/>
                  </a:cxn>
                  <a:cxn ang="0">
                    <a:pos x="41" y="646"/>
                  </a:cxn>
                  <a:cxn ang="0">
                    <a:pos x="51" y="665"/>
                  </a:cxn>
                </a:cxnLst>
                <a:rect l="0" t="0" r="r" b="b"/>
                <a:pathLst>
                  <a:path w="528" h="665">
                    <a:moveTo>
                      <a:pt x="51" y="665"/>
                    </a:moveTo>
                    <a:lnTo>
                      <a:pt x="51" y="665"/>
                    </a:lnTo>
                    <a:lnTo>
                      <a:pt x="91" y="617"/>
                    </a:lnTo>
                    <a:lnTo>
                      <a:pt x="128" y="568"/>
                    </a:lnTo>
                    <a:lnTo>
                      <a:pt x="145" y="542"/>
                    </a:lnTo>
                    <a:lnTo>
                      <a:pt x="162" y="518"/>
                    </a:lnTo>
                    <a:lnTo>
                      <a:pt x="177" y="492"/>
                    </a:lnTo>
                    <a:lnTo>
                      <a:pt x="190" y="466"/>
                    </a:lnTo>
                    <a:lnTo>
                      <a:pt x="190" y="466"/>
                    </a:lnTo>
                    <a:lnTo>
                      <a:pt x="222" y="405"/>
                    </a:lnTo>
                    <a:lnTo>
                      <a:pt x="252" y="350"/>
                    </a:lnTo>
                    <a:lnTo>
                      <a:pt x="280" y="304"/>
                    </a:lnTo>
                    <a:lnTo>
                      <a:pt x="295" y="283"/>
                    </a:lnTo>
                    <a:lnTo>
                      <a:pt x="309" y="264"/>
                    </a:lnTo>
                    <a:lnTo>
                      <a:pt x="324" y="245"/>
                    </a:lnTo>
                    <a:lnTo>
                      <a:pt x="338" y="229"/>
                    </a:lnTo>
                    <a:lnTo>
                      <a:pt x="354" y="213"/>
                    </a:lnTo>
                    <a:lnTo>
                      <a:pt x="369" y="198"/>
                    </a:lnTo>
                    <a:lnTo>
                      <a:pt x="387" y="183"/>
                    </a:lnTo>
                    <a:lnTo>
                      <a:pt x="404" y="169"/>
                    </a:lnTo>
                    <a:lnTo>
                      <a:pt x="423" y="155"/>
                    </a:lnTo>
                    <a:lnTo>
                      <a:pt x="442" y="142"/>
                    </a:lnTo>
                    <a:lnTo>
                      <a:pt x="442" y="142"/>
                    </a:lnTo>
                    <a:lnTo>
                      <a:pt x="478" y="118"/>
                    </a:lnTo>
                    <a:lnTo>
                      <a:pt x="504" y="101"/>
                    </a:lnTo>
                    <a:lnTo>
                      <a:pt x="512" y="93"/>
                    </a:lnTo>
                    <a:lnTo>
                      <a:pt x="519" y="86"/>
                    </a:lnTo>
                    <a:lnTo>
                      <a:pt x="524" y="79"/>
                    </a:lnTo>
                    <a:lnTo>
                      <a:pt x="527" y="74"/>
                    </a:lnTo>
                    <a:lnTo>
                      <a:pt x="528" y="69"/>
                    </a:lnTo>
                    <a:lnTo>
                      <a:pt x="528" y="64"/>
                    </a:lnTo>
                    <a:lnTo>
                      <a:pt x="527" y="60"/>
                    </a:lnTo>
                    <a:lnTo>
                      <a:pt x="526" y="54"/>
                    </a:lnTo>
                    <a:lnTo>
                      <a:pt x="517" y="45"/>
                    </a:lnTo>
                    <a:lnTo>
                      <a:pt x="508" y="35"/>
                    </a:lnTo>
                    <a:lnTo>
                      <a:pt x="508" y="35"/>
                    </a:lnTo>
                    <a:lnTo>
                      <a:pt x="497" y="23"/>
                    </a:lnTo>
                    <a:lnTo>
                      <a:pt x="485" y="14"/>
                    </a:lnTo>
                    <a:lnTo>
                      <a:pt x="479" y="8"/>
                    </a:lnTo>
                    <a:lnTo>
                      <a:pt x="471" y="5"/>
                    </a:lnTo>
                    <a:lnTo>
                      <a:pt x="464" y="3"/>
                    </a:lnTo>
                    <a:lnTo>
                      <a:pt x="456" y="1"/>
                    </a:lnTo>
                    <a:lnTo>
                      <a:pt x="447" y="0"/>
                    </a:lnTo>
                    <a:lnTo>
                      <a:pt x="437" y="1"/>
                    </a:lnTo>
                    <a:lnTo>
                      <a:pt x="428" y="3"/>
                    </a:lnTo>
                    <a:lnTo>
                      <a:pt x="417" y="7"/>
                    </a:lnTo>
                    <a:lnTo>
                      <a:pt x="404" y="12"/>
                    </a:lnTo>
                    <a:lnTo>
                      <a:pt x="392" y="20"/>
                    </a:lnTo>
                    <a:lnTo>
                      <a:pt x="380" y="30"/>
                    </a:lnTo>
                    <a:lnTo>
                      <a:pt x="366" y="42"/>
                    </a:lnTo>
                    <a:lnTo>
                      <a:pt x="366" y="42"/>
                    </a:lnTo>
                    <a:lnTo>
                      <a:pt x="336" y="67"/>
                    </a:lnTo>
                    <a:lnTo>
                      <a:pt x="306" y="90"/>
                    </a:lnTo>
                    <a:lnTo>
                      <a:pt x="275" y="110"/>
                    </a:lnTo>
                    <a:lnTo>
                      <a:pt x="244" y="128"/>
                    </a:lnTo>
                    <a:lnTo>
                      <a:pt x="229" y="135"/>
                    </a:lnTo>
                    <a:lnTo>
                      <a:pt x="214" y="140"/>
                    </a:lnTo>
                    <a:lnTo>
                      <a:pt x="200" y="146"/>
                    </a:lnTo>
                    <a:lnTo>
                      <a:pt x="186" y="148"/>
                    </a:lnTo>
                    <a:lnTo>
                      <a:pt x="175" y="150"/>
                    </a:lnTo>
                    <a:lnTo>
                      <a:pt x="163" y="150"/>
                    </a:lnTo>
                    <a:lnTo>
                      <a:pt x="154" y="148"/>
                    </a:lnTo>
                    <a:lnTo>
                      <a:pt x="145" y="144"/>
                    </a:lnTo>
                    <a:lnTo>
                      <a:pt x="145" y="144"/>
                    </a:lnTo>
                    <a:lnTo>
                      <a:pt x="128" y="162"/>
                    </a:lnTo>
                    <a:lnTo>
                      <a:pt x="110" y="180"/>
                    </a:lnTo>
                    <a:lnTo>
                      <a:pt x="95" y="198"/>
                    </a:lnTo>
                    <a:lnTo>
                      <a:pt x="81" y="215"/>
                    </a:lnTo>
                    <a:lnTo>
                      <a:pt x="68" y="234"/>
                    </a:lnTo>
                    <a:lnTo>
                      <a:pt x="57" y="252"/>
                    </a:lnTo>
                    <a:lnTo>
                      <a:pt x="46" y="271"/>
                    </a:lnTo>
                    <a:lnTo>
                      <a:pt x="38" y="290"/>
                    </a:lnTo>
                    <a:lnTo>
                      <a:pt x="30" y="309"/>
                    </a:lnTo>
                    <a:lnTo>
                      <a:pt x="21" y="328"/>
                    </a:lnTo>
                    <a:lnTo>
                      <a:pt x="16" y="347"/>
                    </a:lnTo>
                    <a:lnTo>
                      <a:pt x="11" y="365"/>
                    </a:lnTo>
                    <a:lnTo>
                      <a:pt x="6" y="384"/>
                    </a:lnTo>
                    <a:lnTo>
                      <a:pt x="4" y="403"/>
                    </a:lnTo>
                    <a:lnTo>
                      <a:pt x="0" y="440"/>
                    </a:lnTo>
                    <a:lnTo>
                      <a:pt x="0" y="476"/>
                    </a:lnTo>
                    <a:lnTo>
                      <a:pt x="1" y="508"/>
                    </a:lnTo>
                    <a:lnTo>
                      <a:pt x="6" y="541"/>
                    </a:lnTo>
                    <a:lnTo>
                      <a:pt x="12" y="571"/>
                    </a:lnTo>
                    <a:lnTo>
                      <a:pt x="20" y="600"/>
                    </a:lnTo>
                    <a:lnTo>
                      <a:pt x="30" y="624"/>
                    </a:lnTo>
                    <a:lnTo>
                      <a:pt x="41" y="646"/>
                    </a:lnTo>
                    <a:lnTo>
                      <a:pt x="51" y="665"/>
                    </a:lnTo>
                    <a:lnTo>
                      <a:pt x="51" y="66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5" name="Freeform 78"/>
              <p:cNvSpPr/>
              <p:nvPr/>
            </p:nvSpPr>
            <p:spPr bwMode="auto">
              <a:xfrm rot="1800000">
                <a:off x="1418825" y="2711364"/>
                <a:ext cx="247040" cy="162742"/>
              </a:xfrm>
              <a:custGeom>
                <a:avLst/>
                <a:gdLst/>
                <a:ahLst/>
                <a:cxnLst>
                  <a:cxn ang="0">
                    <a:pos x="0" y="200"/>
                  </a:cxn>
                  <a:cxn ang="0">
                    <a:pos x="0" y="200"/>
                  </a:cxn>
                  <a:cxn ang="0">
                    <a:pos x="48" y="161"/>
                  </a:cxn>
                  <a:cxn ang="0">
                    <a:pos x="101" y="120"/>
                  </a:cxn>
                  <a:cxn ang="0">
                    <a:pos x="128" y="100"/>
                  </a:cxn>
                  <a:cxn ang="0">
                    <a:pos x="157" y="79"/>
                  </a:cxn>
                  <a:cxn ang="0">
                    <a:pos x="184" y="61"/>
                  </a:cxn>
                  <a:cxn ang="0">
                    <a:pos x="213" y="44"/>
                  </a:cxn>
                  <a:cxn ang="0">
                    <a:pos x="240" y="29"/>
                  </a:cxn>
                  <a:cxn ang="0">
                    <a:pos x="267" y="16"/>
                  </a:cxn>
                  <a:cxn ang="0">
                    <a:pos x="293" y="8"/>
                  </a:cxn>
                  <a:cxn ang="0">
                    <a:pos x="318" y="1"/>
                  </a:cxn>
                  <a:cxn ang="0">
                    <a:pos x="328" y="0"/>
                  </a:cxn>
                  <a:cxn ang="0">
                    <a:pos x="339" y="0"/>
                  </a:cxn>
                  <a:cxn ang="0">
                    <a:pos x="350" y="0"/>
                  </a:cxn>
                  <a:cxn ang="0">
                    <a:pos x="361" y="1"/>
                  </a:cxn>
                  <a:cxn ang="0">
                    <a:pos x="371" y="4"/>
                  </a:cxn>
                  <a:cxn ang="0">
                    <a:pos x="380" y="8"/>
                  </a:cxn>
                  <a:cxn ang="0">
                    <a:pos x="388" y="14"/>
                  </a:cxn>
                  <a:cxn ang="0">
                    <a:pos x="397" y="20"/>
                  </a:cxn>
                  <a:cxn ang="0">
                    <a:pos x="397" y="20"/>
                  </a:cxn>
                  <a:cxn ang="0">
                    <a:pos x="403" y="29"/>
                  </a:cxn>
                  <a:cxn ang="0">
                    <a:pos x="409" y="35"/>
                  </a:cxn>
                  <a:cxn ang="0">
                    <a:pos x="414" y="44"/>
                  </a:cxn>
                  <a:cxn ang="0">
                    <a:pos x="417" y="50"/>
                  </a:cxn>
                  <a:cxn ang="0">
                    <a:pos x="420" y="59"/>
                  </a:cxn>
                  <a:cxn ang="0">
                    <a:pos x="421" y="67"/>
                  </a:cxn>
                  <a:cxn ang="0">
                    <a:pos x="422" y="75"/>
                  </a:cxn>
                  <a:cxn ang="0">
                    <a:pos x="422" y="83"/>
                  </a:cxn>
                  <a:cxn ang="0">
                    <a:pos x="420" y="100"/>
                  </a:cxn>
                  <a:cxn ang="0">
                    <a:pos x="414" y="116"/>
                  </a:cxn>
                  <a:cxn ang="0">
                    <a:pos x="406" y="132"/>
                  </a:cxn>
                  <a:cxn ang="0">
                    <a:pos x="395" y="149"/>
                  </a:cxn>
                  <a:cxn ang="0">
                    <a:pos x="383" y="166"/>
                  </a:cxn>
                  <a:cxn ang="0">
                    <a:pos x="368" y="183"/>
                  </a:cxn>
                  <a:cxn ang="0">
                    <a:pos x="337" y="215"/>
                  </a:cxn>
                  <a:cxn ang="0">
                    <a:pos x="304" y="248"/>
                  </a:cxn>
                  <a:cxn ang="0">
                    <a:pos x="271" y="278"/>
                  </a:cxn>
                  <a:cxn ang="0">
                    <a:pos x="271" y="278"/>
                  </a:cxn>
                  <a:cxn ang="0">
                    <a:pos x="264" y="271"/>
                  </a:cxn>
                  <a:cxn ang="0">
                    <a:pos x="256" y="263"/>
                  </a:cxn>
                  <a:cxn ang="0">
                    <a:pos x="247" y="256"/>
                  </a:cxn>
                  <a:cxn ang="0">
                    <a:pos x="238" y="252"/>
                  </a:cxn>
                  <a:cxn ang="0">
                    <a:pos x="238" y="252"/>
                  </a:cxn>
                  <a:cxn ang="0">
                    <a:pos x="213" y="237"/>
                  </a:cxn>
                  <a:cxn ang="0">
                    <a:pos x="187" y="224"/>
                  </a:cxn>
                  <a:cxn ang="0">
                    <a:pos x="158" y="213"/>
                  </a:cxn>
                  <a:cxn ang="0">
                    <a:pos x="128" y="202"/>
                  </a:cxn>
                  <a:cxn ang="0">
                    <a:pos x="113" y="198"/>
                  </a:cxn>
                  <a:cxn ang="0">
                    <a:pos x="98" y="195"/>
                  </a:cxn>
                  <a:cxn ang="0">
                    <a:pos x="82" y="192"/>
                  </a:cxn>
                  <a:cxn ang="0">
                    <a:pos x="67" y="192"/>
                  </a:cxn>
                  <a:cxn ang="0">
                    <a:pos x="50" y="192"/>
                  </a:cxn>
                  <a:cxn ang="0">
                    <a:pos x="34" y="194"/>
                  </a:cxn>
                  <a:cxn ang="0">
                    <a:pos x="16" y="196"/>
                  </a:cxn>
                  <a:cxn ang="0">
                    <a:pos x="0" y="200"/>
                  </a:cxn>
                  <a:cxn ang="0">
                    <a:pos x="0" y="200"/>
                  </a:cxn>
                </a:cxnLst>
                <a:rect l="0" t="0" r="r" b="b"/>
                <a:pathLst>
                  <a:path w="422" h="278">
                    <a:moveTo>
                      <a:pt x="0" y="200"/>
                    </a:moveTo>
                    <a:lnTo>
                      <a:pt x="0" y="200"/>
                    </a:lnTo>
                    <a:lnTo>
                      <a:pt x="48" y="161"/>
                    </a:lnTo>
                    <a:lnTo>
                      <a:pt x="101" y="120"/>
                    </a:lnTo>
                    <a:lnTo>
                      <a:pt x="128" y="100"/>
                    </a:lnTo>
                    <a:lnTo>
                      <a:pt x="157" y="79"/>
                    </a:lnTo>
                    <a:lnTo>
                      <a:pt x="184" y="61"/>
                    </a:lnTo>
                    <a:lnTo>
                      <a:pt x="213" y="44"/>
                    </a:lnTo>
                    <a:lnTo>
                      <a:pt x="240" y="29"/>
                    </a:lnTo>
                    <a:lnTo>
                      <a:pt x="267" y="16"/>
                    </a:lnTo>
                    <a:lnTo>
                      <a:pt x="293" y="8"/>
                    </a:lnTo>
                    <a:lnTo>
                      <a:pt x="318" y="1"/>
                    </a:lnTo>
                    <a:lnTo>
                      <a:pt x="328" y="0"/>
                    </a:lnTo>
                    <a:lnTo>
                      <a:pt x="339" y="0"/>
                    </a:lnTo>
                    <a:lnTo>
                      <a:pt x="350" y="0"/>
                    </a:lnTo>
                    <a:lnTo>
                      <a:pt x="361" y="1"/>
                    </a:lnTo>
                    <a:lnTo>
                      <a:pt x="371" y="4"/>
                    </a:lnTo>
                    <a:lnTo>
                      <a:pt x="380" y="8"/>
                    </a:lnTo>
                    <a:lnTo>
                      <a:pt x="388" y="14"/>
                    </a:lnTo>
                    <a:lnTo>
                      <a:pt x="397" y="20"/>
                    </a:lnTo>
                    <a:lnTo>
                      <a:pt x="397" y="20"/>
                    </a:lnTo>
                    <a:lnTo>
                      <a:pt x="403" y="29"/>
                    </a:lnTo>
                    <a:lnTo>
                      <a:pt x="409" y="35"/>
                    </a:lnTo>
                    <a:lnTo>
                      <a:pt x="414" y="44"/>
                    </a:lnTo>
                    <a:lnTo>
                      <a:pt x="417" y="50"/>
                    </a:lnTo>
                    <a:lnTo>
                      <a:pt x="420" y="59"/>
                    </a:lnTo>
                    <a:lnTo>
                      <a:pt x="421" y="67"/>
                    </a:lnTo>
                    <a:lnTo>
                      <a:pt x="422" y="75"/>
                    </a:lnTo>
                    <a:lnTo>
                      <a:pt x="422" y="83"/>
                    </a:lnTo>
                    <a:lnTo>
                      <a:pt x="420" y="100"/>
                    </a:lnTo>
                    <a:lnTo>
                      <a:pt x="414" y="116"/>
                    </a:lnTo>
                    <a:lnTo>
                      <a:pt x="406" y="132"/>
                    </a:lnTo>
                    <a:lnTo>
                      <a:pt x="395" y="149"/>
                    </a:lnTo>
                    <a:lnTo>
                      <a:pt x="383" y="166"/>
                    </a:lnTo>
                    <a:lnTo>
                      <a:pt x="368" y="183"/>
                    </a:lnTo>
                    <a:lnTo>
                      <a:pt x="337" y="215"/>
                    </a:lnTo>
                    <a:lnTo>
                      <a:pt x="304" y="248"/>
                    </a:lnTo>
                    <a:lnTo>
                      <a:pt x="271" y="278"/>
                    </a:lnTo>
                    <a:lnTo>
                      <a:pt x="271" y="278"/>
                    </a:lnTo>
                    <a:lnTo>
                      <a:pt x="264" y="271"/>
                    </a:lnTo>
                    <a:lnTo>
                      <a:pt x="256" y="263"/>
                    </a:lnTo>
                    <a:lnTo>
                      <a:pt x="247" y="256"/>
                    </a:lnTo>
                    <a:lnTo>
                      <a:pt x="238" y="252"/>
                    </a:lnTo>
                    <a:lnTo>
                      <a:pt x="238" y="252"/>
                    </a:lnTo>
                    <a:lnTo>
                      <a:pt x="213" y="237"/>
                    </a:lnTo>
                    <a:lnTo>
                      <a:pt x="187" y="224"/>
                    </a:lnTo>
                    <a:lnTo>
                      <a:pt x="158" y="213"/>
                    </a:lnTo>
                    <a:lnTo>
                      <a:pt x="128" y="202"/>
                    </a:lnTo>
                    <a:lnTo>
                      <a:pt x="113" y="198"/>
                    </a:lnTo>
                    <a:lnTo>
                      <a:pt x="98" y="195"/>
                    </a:lnTo>
                    <a:lnTo>
                      <a:pt x="82" y="192"/>
                    </a:lnTo>
                    <a:lnTo>
                      <a:pt x="67" y="192"/>
                    </a:lnTo>
                    <a:lnTo>
                      <a:pt x="50" y="192"/>
                    </a:lnTo>
                    <a:lnTo>
                      <a:pt x="34" y="194"/>
                    </a:lnTo>
                    <a:lnTo>
                      <a:pt x="16" y="196"/>
                    </a:lnTo>
                    <a:lnTo>
                      <a:pt x="0" y="200"/>
                    </a:lnTo>
                    <a:lnTo>
                      <a:pt x="0" y="20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6" name="Freeform 79"/>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7" name="Freeform 80"/>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8" name="Freeform 150"/>
              <p:cNvSpPr/>
              <p:nvPr/>
            </p:nvSpPr>
            <p:spPr bwMode="auto">
              <a:xfrm rot="1800000">
                <a:off x="2295056" y="3825072"/>
                <a:ext cx="347730" cy="251723"/>
              </a:xfrm>
              <a:custGeom>
                <a:avLst/>
                <a:gdLst/>
                <a:ahLst/>
                <a:cxnLst>
                  <a:cxn ang="0">
                    <a:pos x="35" y="416"/>
                  </a:cxn>
                  <a:cxn ang="0">
                    <a:pos x="35" y="416"/>
                  </a:cxn>
                  <a:cxn ang="0">
                    <a:pos x="31" y="413"/>
                  </a:cxn>
                  <a:cxn ang="0">
                    <a:pos x="27" y="410"/>
                  </a:cxn>
                  <a:cxn ang="0">
                    <a:pos x="20" y="404"/>
                  </a:cxn>
                  <a:cxn ang="0">
                    <a:pos x="15" y="393"/>
                  </a:cxn>
                  <a:cxn ang="0">
                    <a:pos x="10" y="382"/>
                  </a:cxn>
                  <a:cxn ang="0">
                    <a:pos x="3" y="361"/>
                  </a:cxn>
                  <a:cxn ang="0">
                    <a:pos x="0" y="353"/>
                  </a:cxn>
                  <a:cxn ang="0">
                    <a:pos x="0" y="353"/>
                  </a:cxn>
                  <a:cxn ang="0">
                    <a:pos x="14" y="338"/>
                  </a:cxn>
                  <a:cxn ang="0">
                    <a:pos x="34" y="320"/>
                  </a:cxn>
                  <a:cxn ang="0">
                    <a:pos x="60" y="301"/>
                  </a:cxn>
                  <a:cxn ang="0">
                    <a:pos x="90" y="278"/>
                  </a:cxn>
                  <a:cxn ang="0">
                    <a:pos x="162" y="229"/>
                  </a:cxn>
                  <a:cxn ang="0">
                    <a:pos x="245" y="176"/>
                  </a:cxn>
                  <a:cxn ang="0">
                    <a:pos x="332" y="123"/>
                  </a:cxn>
                  <a:cxn ang="0">
                    <a:pos x="420" y="72"/>
                  </a:cxn>
                  <a:cxn ang="0">
                    <a:pos x="461" y="51"/>
                  </a:cxn>
                  <a:cxn ang="0">
                    <a:pos x="500" y="30"/>
                  </a:cxn>
                  <a:cxn ang="0">
                    <a:pos x="535" y="14"/>
                  </a:cxn>
                  <a:cxn ang="0">
                    <a:pos x="568" y="0"/>
                  </a:cxn>
                  <a:cxn ang="0">
                    <a:pos x="568" y="0"/>
                  </a:cxn>
                  <a:cxn ang="0">
                    <a:pos x="575" y="7"/>
                  </a:cxn>
                  <a:cxn ang="0">
                    <a:pos x="580" y="17"/>
                  </a:cxn>
                  <a:cxn ang="0">
                    <a:pos x="586" y="29"/>
                  </a:cxn>
                  <a:cxn ang="0">
                    <a:pos x="591" y="45"/>
                  </a:cxn>
                  <a:cxn ang="0">
                    <a:pos x="593" y="55"/>
                  </a:cxn>
                  <a:cxn ang="0">
                    <a:pos x="594" y="66"/>
                  </a:cxn>
                  <a:cxn ang="0">
                    <a:pos x="595" y="78"/>
                  </a:cxn>
                  <a:cxn ang="0">
                    <a:pos x="594" y="90"/>
                  </a:cxn>
                  <a:cxn ang="0">
                    <a:pos x="593" y="104"/>
                  </a:cxn>
                  <a:cxn ang="0">
                    <a:pos x="589" y="119"/>
                  </a:cxn>
                  <a:cxn ang="0">
                    <a:pos x="589" y="119"/>
                  </a:cxn>
                  <a:cxn ang="0">
                    <a:pos x="586" y="126"/>
                  </a:cxn>
                  <a:cxn ang="0">
                    <a:pos x="580" y="135"/>
                  </a:cxn>
                  <a:cxn ang="0">
                    <a:pos x="574" y="146"/>
                  </a:cxn>
                  <a:cxn ang="0">
                    <a:pos x="565" y="157"/>
                  </a:cxn>
                  <a:cxn ang="0">
                    <a:pos x="542" y="183"/>
                  </a:cxn>
                  <a:cxn ang="0">
                    <a:pos x="512" y="210"/>
                  </a:cxn>
                  <a:cxn ang="0">
                    <a:pos x="478" y="239"/>
                  </a:cxn>
                  <a:cxn ang="0">
                    <a:pos x="440" y="269"/>
                  </a:cxn>
                  <a:cxn ang="0">
                    <a:pos x="398" y="299"/>
                  </a:cxn>
                  <a:cxn ang="0">
                    <a:pos x="354" y="327"/>
                  </a:cxn>
                  <a:cxn ang="0">
                    <a:pos x="308" y="355"/>
                  </a:cxn>
                  <a:cxn ang="0">
                    <a:pos x="263" y="379"/>
                  </a:cxn>
                  <a:cxn ang="0">
                    <a:pos x="240" y="389"/>
                  </a:cxn>
                  <a:cxn ang="0">
                    <a:pos x="218" y="400"/>
                  </a:cxn>
                  <a:cxn ang="0">
                    <a:pos x="196" y="408"/>
                  </a:cxn>
                  <a:cxn ang="0">
                    <a:pos x="174" y="415"/>
                  </a:cxn>
                  <a:cxn ang="0">
                    <a:pos x="154" y="421"/>
                  </a:cxn>
                  <a:cxn ang="0">
                    <a:pos x="134" y="425"/>
                  </a:cxn>
                  <a:cxn ang="0">
                    <a:pos x="114" y="428"/>
                  </a:cxn>
                  <a:cxn ang="0">
                    <a:pos x="95" y="430"/>
                  </a:cxn>
                  <a:cxn ang="0">
                    <a:pos x="79" y="430"/>
                  </a:cxn>
                  <a:cxn ang="0">
                    <a:pos x="63" y="427"/>
                  </a:cxn>
                  <a:cxn ang="0">
                    <a:pos x="48" y="423"/>
                  </a:cxn>
                  <a:cxn ang="0">
                    <a:pos x="35" y="416"/>
                  </a:cxn>
                  <a:cxn ang="0">
                    <a:pos x="35" y="416"/>
                  </a:cxn>
                </a:cxnLst>
                <a:rect l="0" t="0" r="r" b="b"/>
                <a:pathLst>
                  <a:path w="595" h="430">
                    <a:moveTo>
                      <a:pt x="35" y="416"/>
                    </a:moveTo>
                    <a:lnTo>
                      <a:pt x="35" y="416"/>
                    </a:lnTo>
                    <a:lnTo>
                      <a:pt x="31" y="413"/>
                    </a:lnTo>
                    <a:lnTo>
                      <a:pt x="27" y="410"/>
                    </a:lnTo>
                    <a:lnTo>
                      <a:pt x="20" y="404"/>
                    </a:lnTo>
                    <a:lnTo>
                      <a:pt x="15" y="393"/>
                    </a:lnTo>
                    <a:lnTo>
                      <a:pt x="10" y="382"/>
                    </a:lnTo>
                    <a:lnTo>
                      <a:pt x="3" y="361"/>
                    </a:lnTo>
                    <a:lnTo>
                      <a:pt x="0" y="353"/>
                    </a:lnTo>
                    <a:lnTo>
                      <a:pt x="0" y="353"/>
                    </a:lnTo>
                    <a:lnTo>
                      <a:pt x="14" y="338"/>
                    </a:lnTo>
                    <a:lnTo>
                      <a:pt x="34" y="320"/>
                    </a:lnTo>
                    <a:lnTo>
                      <a:pt x="60" y="301"/>
                    </a:lnTo>
                    <a:lnTo>
                      <a:pt x="90" y="278"/>
                    </a:lnTo>
                    <a:lnTo>
                      <a:pt x="162" y="229"/>
                    </a:lnTo>
                    <a:lnTo>
                      <a:pt x="245" y="176"/>
                    </a:lnTo>
                    <a:lnTo>
                      <a:pt x="332" y="123"/>
                    </a:lnTo>
                    <a:lnTo>
                      <a:pt x="420" y="72"/>
                    </a:lnTo>
                    <a:lnTo>
                      <a:pt x="461" y="51"/>
                    </a:lnTo>
                    <a:lnTo>
                      <a:pt x="500" y="30"/>
                    </a:lnTo>
                    <a:lnTo>
                      <a:pt x="535" y="14"/>
                    </a:lnTo>
                    <a:lnTo>
                      <a:pt x="568" y="0"/>
                    </a:lnTo>
                    <a:lnTo>
                      <a:pt x="568" y="0"/>
                    </a:lnTo>
                    <a:lnTo>
                      <a:pt x="575" y="7"/>
                    </a:lnTo>
                    <a:lnTo>
                      <a:pt x="580" y="17"/>
                    </a:lnTo>
                    <a:lnTo>
                      <a:pt x="586" y="29"/>
                    </a:lnTo>
                    <a:lnTo>
                      <a:pt x="591" y="45"/>
                    </a:lnTo>
                    <a:lnTo>
                      <a:pt x="593" y="55"/>
                    </a:lnTo>
                    <a:lnTo>
                      <a:pt x="594" y="66"/>
                    </a:lnTo>
                    <a:lnTo>
                      <a:pt x="595" y="78"/>
                    </a:lnTo>
                    <a:lnTo>
                      <a:pt x="594" y="90"/>
                    </a:lnTo>
                    <a:lnTo>
                      <a:pt x="593" y="104"/>
                    </a:lnTo>
                    <a:lnTo>
                      <a:pt x="589" y="119"/>
                    </a:lnTo>
                    <a:lnTo>
                      <a:pt x="589" y="119"/>
                    </a:lnTo>
                    <a:lnTo>
                      <a:pt x="586" y="126"/>
                    </a:lnTo>
                    <a:lnTo>
                      <a:pt x="580" y="135"/>
                    </a:lnTo>
                    <a:lnTo>
                      <a:pt x="574" y="146"/>
                    </a:lnTo>
                    <a:lnTo>
                      <a:pt x="565" y="157"/>
                    </a:lnTo>
                    <a:lnTo>
                      <a:pt x="542" y="183"/>
                    </a:lnTo>
                    <a:lnTo>
                      <a:pt x="512" y="210"/>
                    </a:lnTo>
                    <a:lnTo>
                      <a:pt x="478" y="239"/>
                    </a:lnTo>
                    <a:lnTo>
                      <a:pt x="440" y="269"/>
                    </a:lnTo>
                    <a:lnTo>
                      <a:pt x="398" y="299"/>
                    </a:lnTo>
                    <a:lnTo>
                      <a:pt x="354" y="327"/>
                    </a:lnTo>
                    <a:lnTo>
                      <a:pt x="308" y="355"/>
                    </a:lnTo>
                    <a:lnTo>
                      <a:pt x="263" y="379"/>
                    </a:lnTo>
                    <a:lnTo>
                      <a:pt x="240" y="389"/>
                    </a:lnTo>
                    <a:lnTo>
                      <a:pt x="218" y="400"/>
                    </a:lnTo>
                    <a:lnTo>
                      <a:pt x="196" y="408"/>
                    </a:lnTo>
                    <a:lnTo>
                      <a:pt x="174" y="415"/>
                    </a:lnTo>
                    <a:lnTo>
                      <a:pt x="154" y="421"/>
                    </a:lnTo>
                    <a:lnTo>
                      <a:pt x="134" y="425"/>
                    </a:lnTo>
                    <a:lnTo>
                      <a:pt x="114" y="428"/>
                    </a:lnTo>
                    <a:lnTo>
                      <a:pt x="95" y="430"/>
                    </a:lnTo>
                    <a:lnTo>
                      <a:pt x="79" y="430"/>
                    </a:lnTo>
                    <a:lnTo>
                      <a:pt x="63" y="427"/>
                    </a:lnTo>
                    <a:lnTo>
                      <a:pt x="48" y="423"/>
                    </a:lnTo>
                    <a:lnTo>
                      <a:pt x="35" y="416"/>
                    </a:lnTo>
                    <a:lnTo>
                      <a:pt x="35" y="416"/>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9" name="Freeform 151"/>
              <p:cNvSpPr/>
              <p:nvPr/>
            </p:nvSpPr>
            <p:spPr bwMode="auto">
              <a:xfrm rot="1800000">
                <a:off x="2276734" y="3861757"/>
                <a:ext cx="458956" cy="290360"/>
              </a:xfrm>
              <a:custGeom>
                <a:avLst/>
                <a:gdLst/>
                <a:ahLst/>
                <a:cxnLst>
                  <a:cxn ang="0">
                    <a:pos x="53" y="493"/>
                  </a:cxn>
                  <a:cxn ang="0">
                    <a:pos x="53" y="493"/>
                  </a:cxn>
                  <a:cxn ang="0">
                    <a:pos x="28" y="454"/>
                  </a:cxn>
                  <a:cxn ang="0">
                    <a:pos x="16" y="431"/>
                  </a:cxn>
                  <a:cxn ang="0">
                    <a:pos x="2" y="405"/>
                  </a:cxn>
                  <a:cxn ang="0">
                    <a:pos x="2" y="405"/>
                  </a:cxn>
                  <a:cxn ang="0">
                    <a:pos x="0" y="399"/>
                  </a:cxn>
                  <a:cxn ang="0">
                    <a:pos x="0" y="392"/>
                  </a:cxn>
                  <a:cxn ang="0">
                    <a:pos x="0" y="386"/>
                  </a:cxn>
                  <a:cxn ang="0">
                    <a:pos x="2" y="380"/>
                  </a:cxn>
                  <a:cxn ang="0">
                    <a:pos x="5" y="373"/>
                  </a:cxn>
                  <a:cxn ang="0">
                    <a:pos x="10" y="367"/>
                  </a:cxn>
                  <a:cxn ang="0">
                    <a:pos x="25" y="352"/>
                  </a:cxn>
                  <a:cxn ang="0">
                    <a:pos x="45" y="335"/>
                  </a:cxn>
                  <a:cxn ang="0">
                    <a:pos x="70" y="316"/>
                  </a:cxn>
                  <a:cxn ang="0">
                    <a:pos x="133" y="271"/>
                  </a:cxn>
                  <a:cxn ang="0">
                    <a:pos x="133" y="271"/>
                  </a:cxn>
                  <a:cxn ang="0">
                    <a:pos x="178" y="241"/>
                  </a:cxn>
                  <a:cxn ang="0">
                    <a:pos x="238" y="202"/>
                  </a:cxn>
                  <a:cxn ang="0">
                    <a:pos x="306" y="159"/>
                  </a:cxn>
                  <a:cxn ang="0">
                    <a:pos x="378" y="116"/>
                  </a:cxn>
                  <a:cxn ang="0">
                    <a:pos x="508" y="38"/>
                  </a:cxn>
                  <a:cxn ang="0">
                    <a:pos x="554" y="12"/>
                  </a:cxn>
                  <a:cxn ang="0">
                    <a:pos x="579" y="0"/>
                  </a:cxn>
                  <a:cxn ang="0">
                    <a:pos x="579" y="0"/>
                  </a:cxn>
                  <a:cxn ang="0">
                    <a:pos x="783" y="288"/>
                  </a:cxn>
                  <a:cxn ang="0">
                    <a:pos x="782" y="493"/>
                  </a:cxn>
                  <a:cxn ang="0">
                    <a:pos x="325" y="493"/>
                  </a:cxn>
                  <a:cxn ang="0">
                    <a:pos x="325" y="496"/>
                  </a:cxn>
                  <a:cxn ang="0">
                    <a:pos x="53" y="493"/>
                  </a:cxn>
                </a:cxnLst>
                <a:rect l="0" t="0" r="r" b="b"/>
                <a:pathLst>
                  <a:path w="783" h="496">
                    <a:moveTo>
                      <a:pt x="53" y="493"/>
                    </a:moveTo>
                    <a:lnTo>
                      <a:pt x="53" y="493"/>
                    </a:lnTo>
                    <a:lnTo>
                      <a:pt x="28" y="454"/>
                    </a:lnTo>
                    <a:lnTo>
                      <a:pt x="16" y="431"/>
                    </a:lnTo>
                    <a:lnTo>
                      <a:pt x="2" y="405"/>
                    </a:lnTo>
                    <a:lnTo>
                      <a:pt x="2" y="405"/>
                    </a:lnTo>
                    <a:lnTo>
                      <a:pt x="0" y="399"/>
                    </a:lnTo>
                    <a:lnTo>
                      <a:pt x="0" y="392"/>
                    </a:lnTo>
                    <a:lnTo>
                      <a:pt x="0" y="386"/>
                    </a:lnTo>
                    <a:lnTo>
                      <a:pt x="2" y="380"/>
                    </a:lnTo>
                    <a:lnTo>
                      <a:pt x="5" y="373"/>
                    </a:lnTo>
                    <a:lnTo>
                      <a:pt x="10" y="367"/>
                    </a:lnTo>
                    <a:lnTo>
                      <a:pt x="25" y="352"/>
                    </a:lnTo>
                    <a:lnTo>
                      <a:pt x="45" y="335"/>
                    </a:lnTo>
                    <a:lnTo>
                      <a:pt x="70" y="316"/>
                    </a:lnTo>
                    <a:lnTo>
                      <a:pt x="133" y="271"/>
                    </a:lnTo>
                    <a:lnTo>
                      <a:pt x="133" y="271"/>
                    </a:lnTo>
                    <a:lnTo>
                      <a:pt x="178" y="241"/>
                    </a:lnTo>
                    <a:lnTo>
                      <a:pt x="238" y="202"/>
                    </a:lnTo>
                    <a:lnTo>
                      <a:pt x="306" y="159"/>
                    </a:lnTo>
                    <a:lnTo>
                      <a:pt x="378" y="116"/>
                    </a:lnTo>
                    <a:lnTo>
                      <a:pt x="508" y="38"/>
                    </a:lnTo>
                    <a:lnTo>
                      <a:pt x="554" y="12"/>
                    </a:lnTo>
                    <a:lnTo>
                      <a:pt x="579" y="0"/>
                    </a:lnTo>
                    <a:lnTo>
                      <a:pt x="579" y="0"/>
                    </a:lnTo>
                    <a:lnTo>
                      <a:pt x="783" y="288"/>
                    </a:lnTo>
                    <a:lnTo>
                      <a:pt x="782" y="493"/>
                    </a:lnTo>
                    <a:lnTo>
                      <a:pt x="325" y="493"/>
                    </a:lnTo>
                    <a:lnTo>
                      <a:pt x="325" y="496"/>
                    </a:lnTo>
                    <a:lnTo>
                      <a:pt x="53" y="493"/>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0" name="Freeform 152"/>
              <p:cNvSpPr/>
              <p:nvPr/>
            </p:nvSpPr>
            <p:spPr bwMode="auto">
              <a:xfrm rot="1800000">
                <a:off x="2285238" y="3879257"/>
                <a:ext cx="446077" cy="273968"/>
              </a:xfrm>
              <a:custGeom>
                <a:avLst/>
                <a:gdLst/>
                <a:ahLst/>
                <a:cxnLst>
                  <a:cxn ang="0">
                    <a:pos x="52" y="467"/>
                  </a:cxn>
                  <a:cxn ang="0">
                    <a:pos x="52" y="467"/>
                  </a:cxn>
                  <a:cxn ang="0">
                    <a:pos x="25" y="420"/>
                  </a:cxn>
                  <a:cxn ang="0">
                    <a:pos x="14" y="402"/>
                  </a:cxn>
                  <a:cxn ang="0">
                    <a:pos x="3" y="384"/>
                  </a:cxn>
                  <a:cxn ang="0">
                    <a:pos x="3" y="384"/>
                  </a:cxn>
                  <a:cxn ang="0">
                    <a:pos x="2" y="379"/>
                  </a:cxn>
                  <a:cxn ang="0">
                    <a:pos x="0" y="373"/>
                  </a:cxn>
                  <a:cxn ang="0">
                    <a:pos x="0" y="368"/>
                  </a:cxn>
                  <a:cxn ang="0">
                    <a:pos x="3" y="362"/>
                  </a:cxn>
                  <a:cxn ang="0">
                    <a:pos x="7" y="356"/>
                  </a:cxn>
                  <a:cxn ang="0">
                    <a:pos x="11" y="350"/>
                  </a:cxn>
                  <a:cxn ang="0">
                    <a:pos x="25" y="335"/>
                  </a:cxn>
                  <a:cxn ang="0">
                    <a:pos x="44" y="319"/>
                  </a:cxn>
                  <a:cxn ang="0">
                    <a:pos x="67" y="300"/>
                  </a:cxn>
                  <a:cxn ang="0">
                    <a:pos x="127" y="257"/>
                  </a:cxn>
                  <a:cxn ang="0">
                    <a:pos x="127" y="257"/>
                  </a:cxn>
                  <a:cxn ang="0">
                    <a:pos x="169" y="227"/>
                  </a:cxn>
                  <a:cxn ang="0">
                    <a:pos x="225" y="192"/>
                  </a:cxn>
                  <a:cxn ang="0">
                    <a:pos x="359" y="109"/>
                  </a:cxn>
                  <a:cxn ang="0">
                    <a:pos x="481" y="37"/>
                  </a:cxn>
                  <a:cxn ang="0">
                    <a:pos x="525" y="12"/>
                  </a:cxn>
                  <a:cxn ang="0">
                    <a:pos x="549" y="0"/>
                  </a:cxn>
                  <a:cxn ang="0">
                    <a:pos x="549" y="0"/>
                  </a:cxn>
                  <a:cxn ang="0">
                    <a:pos x="558" y="13"/>
                  </a:cxn>
                  <a:cxn ang="0">
                    <a:pos x="577" y="42"/>
                  </a:cxn>
                  <a:cxn ang="0">
                    <a:pos x="635" y="125"/>
                  </a:cxn>
                  <a:cxn ang="0">
                    <a:pos x="762" y="301"/>
                  </a:cxn>
                  <a:cxn ang="0">
                    <a:pos x="762" y="467"/>
                  </a:cxn>
                  <a:cxn ang="0">
                    <a:pos x="304" y="467"/>
                  </a:cxn>
                  <a:cxn ang="0">
                    <a:pos x="304" y="467"/>
                  </a:cxn>
                  <a:cxn ang="0">
                    <a:pos x="52" y="467"/>
                  </a:cxn>
                </a:cxnLst>
                <a:rect l="0" t="0" r="r" b="b"/>
                <a:pathLst>
                  <a:path w="762" h="467">
                    <a:moveTo>
                      <a:pt x="52" y="467"/>
                    </a:moveTo>
                    <a:lnTo>
                      <a:pt x="52" y="467"/>
                    </a:lnTo>
                    <a:lnTo>
                      <a:pt x="25" y="420"/>
                    </a:lnTo>
                    <a:lnTo>
                      <a:pt x="14" y="402"/>
                    </a:lnTo>
                    <a:lnTo>
                      <a:pt x="3" y="384"/>
                    </a:lnTo>
                    <a:lnTo>
                      <a:pt x="3" y="384"/>
                    </a:lnTo>
                    <a:lnTo>
                      <a:pt x="2" y="379"/>
                    </a:lnTo>
                    <a:lnTo>
                      <a:pt x="0" y="373"/>
                    </a:lnTo>
                    <a:lnTo>
                      <a:pt x="0" y="368"/>
                    </a:lnTo>
                    <a:lnTo>
                      <a:pt x="3" y="362"/>
                    </a:lnTo>
                    <a:lnTo>
                      <a:pt x="7" y="356"/>
                    </a:lnTo>
                    <a:lnTo>
                      <a:pt x="11" y="350"/>
                    </a:lnTo>
                    <a:lnTo>
                      <a:pt x="25" y="335"/>
                    </a:lnTo>
                    <a:lnTo>
                      <a:pt x="44" y="319"/>
                    </a:lnTo>
                    <a:lnTo>
                      <a:pt x="67" y="300"/>
                    </a:lnTo>
                    <a:lnTo>
                      <a:pt x="127" y="257"/>
                    </a:lnTo>
                    <a:lnTo>
                      <a:pt x="127" y="257"/>
                    </a:lnTo>
                    <a:lnTo>
                      <a:pt x="169" y="227"/>
                    </a:lnTo>
                    <a:lnTo>
                      <a:pt x="225" y="192"/>
                    </a:lnTo>
                    <a:lnTo>
                      <a:pt x="359" y="109"/>
                    </a:lnTo>
                    <a:lnTo>
                      <a:pt x="481" y="37"/>
                    </a:lnTo>
                    <a:lnTo>
                      <a:pt x="525" y="12"/>
                    </a:lnTo>
                    <a:lnTo>
                      <a:pt x="549" y="0"/>
                    </a:lnTo>
                    <a:lnTo>
                      <a:pt x="549" y="0"/>
                    </a:lnTo>
                    <a:lnTo>
                      <a:pt x="558" y="13"/>
                    </a:lnTo>
                    <a:lnTo>
                      <a:pt x="577" y="42"/>
                    </a:lnTo>
                    <a:lnTo>
                      <a:pt x="635" y="125"/>
                    </a:lnTo>
                    <a:lnTo>
                      <a:pt x="762" y="301"/>
                    </a:lnTo>
                    <a:lnTo>
                      <a:pt x="762" y="467"/>
                    </a:lnTo>
                    <a:lnTo>
                      <a:pt x="304" y="467"/>
                    </a:lnTo>
                    <a:lnTo>
                      <a:pt x="304" y="467"/>
                    </a:lnTo>
                    <a:lnTo>
                      <a:pt x="52" y="467"/>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1" name="Freeform 153"/>
              <p:cNvSpPr/>
              <p:nvPr/>
            </p:nvSpPr>
            <p:spPr bwMode="auto">
              <a:xfrm rot="1800000">
                <a:off x="2468456" y="3986357"/>
                <a:ext cx="122935" cy="186158"/>
              </a:xfrm>
              <a:custGeom>
                <a:avLst/>
                <a:gdLst/>
                <a:ahLst/>
                <a:cxnLst>
                  <a:cxn ang="0">
                    <a:pos x="0" y="0"/>
                  </a:cxn>
                  <a:cxn ang="0">
                    <a:pos x="0" y="0"/>
                  </a:cxn>
                  <a:cxn ang="0">
                    <a:pos x="23" y="41"/>
                  </a:cxn>
                  <a:cxn ang="0">
                    <a:pos x="46" y="83"/>
                  </a:cxn>
                  <a:cxn ang="0">
                    <a:pos x="97" y="166"/>
                  </a:cxn>
                  <a:cxn ang="0">
                    <a:pos x="148" y="245"/>
                  </a:cxn>
                  <a:cxn ang="0">
                    <a:pos x="197" y="317"/>
                  </a:cxn>
                  <a:cxn ang="0">
                    <a:pos x="210" y="317"/>
                  </a:cxn>
                  <a:cxn ang="0">
                    <a:pos x="210" y="317"/>
                  </a:cxn>
                  <a:cxn ang="0">
                    <a:pos x="188" y="282"/>
                  </a:cxn>
                  <a:cxn ang="0">
                    <a:pos x="165" y="242"/>
                  </a:cxn>
                  <a:cxn ang="0">
                    <a:pos x="113" y="162"/>
                  </a:cxn>
                  <a:cxn ang="0">
                    <a:pos x="57" y="80"/>
                  </a:cxn>
                  <a:cxn ang="0">
                    <a:pos x="0" y="0"/>
                  </a:cxn>
                  <a:cxn ang="0">
                    <a:pos x="0" y="0"/>
                  </a:cxn>
                </a:cxnLst>
                <a:rect l="0" t="0" r="r" b="b"/>
                <a:pathLst>
                  <a:path w="210" h="317">
                    <a:moveTo>
                      <a:pt x="0" y="0"/>
                    </a:moveTo>
                    <a:lnTo>
                      <a:pt x="0" y="0"/>
                    </a:lnTo>
                    <a:lnTo>
                      <a:pt x="23" y="41"/>
                    </a:lnTo>
                    <a:lnTo>
                      <a:pt x="46" y="83"/>
                    </a:lnTo>
                    <a:lnTo>
                      <a:pt x="97" y="166"/>
                    </a:lnTo>
                    <a:lnTo>
                      <a:pt x="148" y="245"/>
                    </a:lnTo>
                    <a:lnTo>
                      <a:pt x="197" y="317"/>
                    </a:lnTo>
                    <a:lnTo>
                      <a:pt x="210" y="317"/>
                    </a:lnTo>
                    <a:lnTo>
                      <a:pt x="210" y="317"/>
                    </a:lnTo>
                    <a:lnTo>
                      <a:pt x="188" y="282"/>
                    </a:lnTo>
                    <a:lnTo>
                      <a:pt x="165" y="242"/>
                    </a:lnTo>
                    <a:lnTo>
                      <a:pt x="113" y="162"/>
                    </a:lnTo>
                    <a:lnTo>
                      <a:pt x="57" y="80"/>
                    </a:lnTo>
                    <a:lnTo>
                      <a:pt x="0" y="0"/>
                    </a:lnTo>
                    <a:lnTo>
                      <a:pt x="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2" name="Freeform 154"/>
              <p:cNvSpPr>
                <a:spLocks noEditPoints="1"/>
              </p:cNvSpPr>
              <p:nvPr/>
            </p:nvSpPr>
            <p:spPr bwMode="auto">
              <a:xfrm rot="1800000">
                <a:off x="2455615" y="4067606"/>
                <a:ext cx="60882" cy="60882"/>
              </a:xfrm>
              <a:custGeom>
                <a:avLst/>
                <a:gdLst/>
                <a:ahLst/>
                <a:cxnLst>
                  <a:cxn ang="0">
                    <a:pos x="51" y="0"/>
                  </a:cxn>
                  <a:cxn ang="0">
                    <a:pos x="76" y="5"/>
                  </a:cxn>
                  <a:cxn ang="0">
                    <a:pos x="84" y="11"/>
                  </a:cxn>
                  <a:cxn ang="0">
                    <a:pos x="98" y="27"/>
                  </a:cxn>
                  <a:cxn ang="0">
                    <a:pos x="103" y="46"/>
                  </a:cxn>
                  <a:cxn ang="0">
                    <a:pos x="102" y="65"/>
                  </a:cxn>
                  <a:cxn ang="0">
                    <a:pos x="98" y="75"/>
                  </a:cxn>
                  <a:cxn ang="0">
                    <a:pos x="88" y="87"/>
                  </a:cxn>
                  <a:cxn ang="0">
                    <a:pos x="77" y="95"/>
                  </a:cxn>
                  <a:cxn ang="0">
                    <a:pos x="65" y="101"/>
                  </a:cxn>
                  <a:cxn ang="0">
                    <a:pos x="51" y="103"/>
                  </a:cxn>
                  <a:cxn ang="0">
                    <a:pos x="51" y="91"/>
                  </a:cxn>
                  <a:cxn ang="0">
                    <a:pos x="72" y="86"/>
                  </a:cxn>
                  <a:cxn ang="0">
                    <a:pos x="87" y="69"/>
                  </a:cxn>
                  <a:cxn ang="0">
                    <a:pos x="89" y="63"/>
                  </a:cxn>
                  <a:cxn ang="0">
                    <a:pos x="91" y="46"/>
                  </a:cxn>
                  <a:cxn ang="0">
                    <a:pos x="87" y="33"/>
                  </a:cxn>
                  <a:cxn ang="0">
                    <a:pos x="77" y="20"/>
                  </a:cxn>
                  <a:cxn ang="0">
                    <a:pos x="70" y="16"/>
                  </a:cxn>
                  <a:cxn ang="0">
                    <a:pos x="51" y="12"/>
                  </a:cxn>
                  <a:cxn ang="0">
                    <a:pos x="27" y="97"/>
                  </a:cxn>
                  <a:cxn ang="0">
                    <a:pos x="19" y="91"/>
                  </a:cxn>
                  <a:cxn ang="0">
                    <a:pos x="6" y="75"/>
                  </a:cxn>
                  <a:cxn ang="0">
                    <a:pos x="0" y="57"/>
                  </a:cxn>
                  <a:cxn ang="0">
                    <a:pos x="2" y="37"/>
                  </a:cxn>
                  <a:cxn ang="0">
                    <a:pos x="6" y="27"/>
                  </a:cxn>
                  <a:cxn ang="0">
                    <a:pos x="15" y="15"/>
                  </a:cxn>
                  <a:cxn ang="0">
                    <a:pos x="25" y="7"/>
                  </a:cxn>
                  <a:cxn ang="0">
                    <a:pos x="38" y="1"/>
                  </a:cxn>
                  <a:cxn ang="0">
                    <a:pos x="51" y="0"/>
                  </a:cxn>
                  <a:cxn ang="0">
                    <a:pos x="51" y="12"/>
                  </a:cxn>
                  <a:cxn ang="0">
                    <a:pos x="31" y="18"/>
                  </a:cxn>
                  <a:cxn ang="0">
                    <a:pos x="16" y="33"/>
                  </a:cxn>
                  <a:cxn ang="0">
                    <a:pos x="13" y="39"/>
                  </a:cxn>
                  <a:cxn ang="0">
                    <a:pos x="12" y="56"/>
                  </a:cxn>
                  <a:cxn ang="0">
                    <a:pos x="17" y="69"/>
                  </a:cxn>
                  <a:cxn ang="0">
                    <a:pos x="27" y="82"/>
                  </a:cxn>
                  <a:cxn ang="0">
                    <a:pos x="34" y="86"/>
                  </a:cxn>
                  <a:cxn ang="0">
                    <a:pos x="51" y="91"/>
                  </a:cxn>
                  <a:cxn ang="0">
                    <a:pos x="51" y="103"/>
                  </a:cxn>
                  <a:cxn ang="0">
                    <a:pos x="27" y="97"/>
                  </a:cxn>
                </a:cxnLst>
                <a:rect l="0" t="0" r="r" b="b"/>
                <a:pathLst>
                  <a:path w="103" h="103">
                    <a:moveTo>
                      <a:pt x="51" y="0"/>
                    </a:moveTo>
                    <a:lnTo>
                      <a:pt x="51" y="0"/>
                    </a:lnTo>
                    <a:lnTo>
                      <a:pt x="64" y="1"/>
                    </a:lnTo>
                    <a:lnTo>
                      <a:pt x="76" y="5"/>
                    </a:lnTo>
                    <a:lnTo>
                      <a:pt x="76" y="5"/>
                    </a:lnTo>
                    <a:lnTo>
                      <a:pt x="84" y="11"/>
                    </a:lnTo>
                    <a:lnTo>
                      <a:pt x="92" y="19"/>
                    </a:lnTo>
                    <a:lnTo>
                      <a:pt x="98" y="27"/>
                    </a:lnTo>
                    <a:lnTo>
                      <a:pt x="100" y="35"/>
                    </a:lnTo>
                    <a:lnTo>
                      <a:pt x="103" y="46"/>
                    </a:lnTo>
                    <a:lnTo>
                      <a:pt x="103" y="56"/>
                    </a:lnTo>
                    <a:lnTo>
                      <a:pt x="102" y="65"/>
                    </a:lnTo>
                    <a:lnTo>
                      <a:pt x="98" y="75"/>
                    </a:lnTo>
                    <a:lnTo>
                      <a:pt x="98" y="75"/>
                    </a:lnTo>
                    <a:lnTo>
                      <a:pt x="94" y="82"/>
                    </a:lnTo>
                    <a:lnTo>
                      <a:pt x="88" y="87"/>
                    </a:lnTo>
                    <a:lnTo>
                      <a:pt x="84" y="91"/>
                    </a:lnTo>
                    <a:lnTo>
                      <a:pt x="77" y="95"/>
                    </a:lnTo>
                    <a:lnTo>
                      <a:pt x="72" y="99"/>
                    </a:lnTo>
                    <a:lnTo>
                      <a:pt x="65" y="101"/>
                    </a:lnTo>
                    <a:lnTo>
                      <a:pt x="58" y="102"/>
                    </a:lnTo>
                    <a:lnTo>
                      <a:pt x="51" y="103"/>
                    </a:lnTo>
                    <a:lnTo>
                      <a:pt x="51" y="91"/>
                    </a:lnTo>
                    <a:lnTo>
                      <a:pt x="51" y="91"/>
                    </a:lnTo>
                    <a:lnTo>
                      <a:pt x="62" y="90"/>
                    </a:lnTo>
                    <a:lnTo>
                      <a:pt x="72" y="86"/>
                    </a:lnTo>
                    <a:lnTo>
                      <a:pt x="80" y="79"/>
                    </a:lnTo>
                    <a:lnTo>
                      <a:pt x="87" y="69"/>
                    </a:lnTo>
                    <a:lnTo>
                      <a:pt x="87" y="69"/>
                    </a:lnTo>
                    <a:lnTo>
                      <a:pt x="89" y="63"/>
                    </a:lnTo>
                    <a:lnTo>
                      <a:pt x="91" y="54"/>
                    </a:lnTo>
                    <a:lnTo>
                      <a:pt x="91" y="46"/>
                    </a:lnTo>
                    <a:lnTo>
                      <a:pt x="89" y="39"/>
                    </a:lnTo>
                    <a:lnTo>
                      <a:pt x="87" y="33"/>
                    </a:lnTo>
                    <a:lnTo>
                      <a:pt x="83" y="26"/>
                    </a:lnTo>
                    <a:lnTo>
                      <a:pt x="77" y="20"/>
                    </a:lnTo>
                    <a:lnTo>
                      <a:pt x="70" y="16"/>
                    </a:lnTo>
                    <a:lnTo>
                      <a:pt x="70" y="16"/>
                    </a:lnTo>
                    <a:lnTo>
                      <a:pt x="61" y="12"/>
                    </a:lnTo>
                    <a:lnTo>
                      <a:pt x="51" y="12"/>
                    </a:lnTo>
                    <a:lnTo>
                      <a:pt x="51" y="0"/>
                    </a:lnTo>
                    <a:close/>
                    <a:moveTo>
                      <a:pt x="27" y="97"/>
                    </a:moveTo>
                    <a:lnTo>
                      <a:pt x="27" y="97"/>
                    </a:lnTo>
                    <a:lnTo>
                      <a:pt x="19" y="91"/>
                    </a:lnTo>
                    <a:lnTo>
                      <a:pt x="12" y="84"/>
                    </a:lnTo>
                    <a:lnTo>
                      <a:pt x="6" y="75"/>
                    </a:lnTo>
                    <a:lnTo>
                      <a:pt x="2" y="67"/>
                    </a:lnTo>
                    <a:lnTo>
                      <a:pt x="0" y="57"/>
                    </a:lnTo>
                    <a:lnTo>
                      <a:pt x="0" y="46"/>
                    </a:lnTo>
                    <a:lnTo>
                      <a:pt x="2" y="37"/>
                    </a:lnTo>
                    <a:lnTo>
                      <a:pt x="6" y="27"/>
                    </a:lnTo>
                    <a:lnTo>
                      <a:pt x="6" y="27"/>
                    </a:lnTo>
                    <a:lnTo>
                      <a:pt x="9" y="20"/>
                    </a:lnTo>
                    <a:lnTo>
                      <a:pt x="15" y="15"/>
                    </a:lnTo>
                    <a:lnTo>
                      <a:pt x="20" y="11"/>
                    </a:lnTo>
                    <a:lnTo>
                      <a:pt x="25" y="7"/>
                    </a:lnTo>
                    <a:lnTo>
                      <a:pt x="31" y="4"/>
                    </a:lnTo>
                    <a:lnTo>
                      <a:pt x="38" y="1"/>
                    </a:lnTo>
                    <a:lnTo>
                      <a:pt x="44" y="0"/>
                    </a:lnTo>
                    <a:lnTo>
                      <a:pt x="51" y="0"/>
                    </a:lnTo>
                    <a:lnTo>
                      <a:pt x="51" y="12"/>
                    </a:lnTo>
                    <a:lnTo>
                      <a:pt x="51" y="12"/>
                    </a:lnTo>
                    <a:lnTo>
                      <a:pt x="40" y="13"/>
                    </a:lnTo>
                    <a:lnTo>
                      <a:pt x="31" y="18"/>
                    </a:lnTo>
                    <a:lnTo>
                      <a:pt x="23" y="23"/>
                    </a:lnTo>
                    <a:lnTo>
                      <a:pt x="16" y="33"/>
                    </a:lnTo>
                    <a:lnTo>
                      <a:pt x="16" y="33"/>
                    </a:lnTo>
                    <a:lnTo>
                      <a:pt x="13" y="39"/>
                    </a:lnTo>
                    <a:lnTo>
                      <a:pt x="12" y="48"/>
                    </a:lnTo>
                    <a:lnTo>
                      <a:pt x="12" y="56"/>
                    </a:lnTo>
                    <a:lnTo>
                      <a:pt x="13" y="63"/>
                    </a:lnTo>
                    <a:lnTo>
                      <a:pt x="17" y="69"/>
                    </a:lnTo>
                    <a:lnTo>
                      <a:pt x="21" y="76"/>
                    </a:lnTo>
                    <a:lnTo>
                      <a:pt x="27" y="82"/>
                    </a:lnTo>
                    <a:lnTo>
                      <a:pt x="34" y="86"/>
                    </a:lnTo>
                    <a:lnTo>
                      <a:pt x="34" y="86"/>
                    </a:lnTo>
                    <a:lnTo>
                      <a:pt x="42" y="90"/>
                    </a:lnTo>
                    <a:lnTo>
                      <a:pt x="51" y="91"/>
                    </a:lnTo>
                    <a:lnTo>
                      <a:pt x="51" y="103"/>
                    </a:lnTo>
                    <a:lnTo>
                      <a:pt x="51" y="103"/>
                    </a:lnTo>
                    <a:lnTo>
                      <a:pt x="39" y="101"/>
                    </a:lnTo>
                    <a:lnTo>
                      <a:pt x="27" y="97"/>
                    </a:lnTo>
                    <a:lnTo>
                      <a:pt x="27" y="9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3" name="Freeform 155"/>
              <p:cNvSpPr/>
              <p:nvPr/>
            </p:nvSpPr>
            <p:spPr bwMode="auto">
              <a:xfrm rot="1800000">
                <a:off x="2472048" y="4096949"/>
                <a:ext cx="11708" cy="11708"/>
              </a:xfrm>
              <a:custGeom>
                <a:avLst/>
                <a:gdLst/>
                <a:ahLst/>
                <a:cxnLst>
                  <a:cxn ang="0">
                    <a:pos x="5" y="17"/>
                  </a:cxn>
                  <a:cxn ang="0">
                    <a:pos x="5" y="17"/>
                  </a:cxn>
                  <a:cxn ang="0">
                    <a:pos x="2" y="15"/>
                  </a:cxn>
                  <a:cxn ang="0">
                    <a:pos x="1" y="12"/>
                  </a:cxn>
                  <a:cxn ang="0">
                    <a:pos x="0" y="8"/>
                  </a:cxn>
                  <a:cxn ang="0">
                    <a:pos x="1" y="4"/>
                  </a:cxn>
                  <a:cxn ang="0">
                    <a:pos x="1" y="4"/>
                  </a:cxn>
                  <a:cxn ang="0">
                    <a:pos x="4" y="1"/>
                  </a:cxn>
                  <a:cxn ang="0">
                    <a:pos x="8" y="0"/>
                  </a:cxn>
                  <a:cxn ang="0">
                    <a:pos x="10" y="0"/>
                  </a:cxn>
                  <a:cxn ang="0">
                    <a:pos x="15" y="0"/>
                  </a:cxn>
                  <a:cxn ang="0">
                    <a:pos x="15" y="0"/>
                  </a:cxn>
                  <a:cxn ang="0">
                    <a:pos x="17" y="2"/>
                  </a:cxn>
                  <a:cxn ang="0">
                    <a:pos x="20" y="7"/>
                  </a:cxn>
                  <a:cxn ang="0">
                    <a:pos x="20" y="9"/>
                  </a:cxn>
                  <a:cxn ang="0">
                    <a:pos x="19" y="13"/>
                  </a:cxn>
                  <a:cxn ang="0">
                    <a:pos x="19" y="13"/>
                  </a:cxn>
                  <a:cxn ang="0">
                    <a:pos x="16" y="16"/>
                  </a:cxn>
                  <a:cxn ang="0">
                    <a:pos x="13" y="19"/>
                  </a:cxn>
                  <a:cxn ang="0">
                    <a:pos x="9" y="19"/>
                  </a:cxn>
                  <a:cxn ang="0">
                    <a:pos x="5" y="17"/>
                  </a:cxn>
                  <a:cxn ang="0">
                    <a:pos x="5" y="17"/>
                  </a:cxn>
                </a:cxnLst>
                <a:rect l="0" t="0" r="r" b="b"/>
                <a:pathLst>
                  <a:path w="20" h="19">
                    <a:moveTo>
                      <a:pt x="5" y="17"/>
                    </a:moveTo>
                    <a:lnTo>
                      <a:pt x="5" y="17"/>
                    </a:lnTo>
                    <a:lnTo>
                      <a:pt x="2" y="15"/>
                    </a:lnTo>
                    <a:lnTo>
                      <a:pt x="1" y="12"/>
                    </a:lnTo>
                    <a:lnTo>
                      <a:pt x="0" y="8"/>
                    </a:lnTo>
                    <a:lnTo>
                      <a:pt x="1" y="4"/>
                    </a:lnTo>
                    <a:lnTo>
                      <a:pt x="1" y="4"/>
                    </a:lnTo>
                    <a:lnTo>
                      <a:pt x="4" y="1"/>
                    </a:lnTo>
                    <a:lnTo>
                      <a:pt x="8" y="0"/>
                    </a:lnTo>
                    <a:lnTo>
                      <a:pt x="10" y="0"/>
                    </a:lnTo>
                    <a:lnTo>
                      <a:pt x="15" y="0"/>
                    </a:lnTo>
                    <a:lnTo>
                      <a:pt x="15" y="0"/>
                    </a:lnTo>
                    <a:lnTo>
                      <a:pt x="17" y="2"/>
                    </a:lnTo>
                    <a:lnTo>
                      <a:pt x="20" y="7"/>
                    </a:lnTo>
                    <a:lnTo>
                      <a:pt x="20" y="9"/>
                    </a:lnTo>
                    <a:lnTo>
                      <a:pt x="19" y="13"/>
                    </a:lnTo>
                    <a:lnTo>
                      <a:pt x="19" y="13"/>
                    </a:lnTo>
                    <a:lnTo>
                      <a:pt x="16" y="16"/>
                    </a:lnTo>
                    <a:lnTo>
                      <a:pt x="13" y="19"/>
                    </a:lnTo>
                    <a:lnTo>
                      <a:pt x="9" y="19"/>
                    </a:lnTo>
                    <a:lnTo>
                      <a:pt x="5" y="17"/>
                    </a:lnTo>
                    <a:lnTo>
                      <a:pt x="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4" name="Freeform 156"/>
              <p:cNvSpPr/>
              <p:nvPr/>
            </p:nvSpPr>
            <p:spPr bwMode="auto">
              <a:xfrm rot="1800000">
                <a:off x="2487263" y="4087144"/>
                <a:ext cx="12879" cy="11708"/>
              </a:xfrm>
              <a:custGeom>
                <a:avLst/>
                <a:gdLst/>
                <a:ahLst/>
                <a:cxnLst>
                  <a:cxn ang="0">
                    <a:pos x="5" y="19"/>
                  </a:cxn>
                  <a:cxn ang="0">
                    <a:pos x="5" y="19"/>
                  </a:cxn>
                  <a:cxn ang="0">
                    <a:pos x="2" y="16"/>
                  </a:cxn>
                  <a:cxn ang="0">
                    <a:pos x="1" y="14"/>
                  </a:cxn>
                  <a:cxn ang="0">
                    <a:pos x="0" y="10"/>
                  </a:cxn>
                  <a:cxn ang="0">
                    <a:pos x="1" y="6"/>
                  </a:cxn>
                  <a:cxn ang="0">
                    <a:pos x="1" y="6"/>
                  </a:cxn>
                  <a:cxn ang="0">
                    <a:pos x="4" y="3"/>
                  </a:cxn>
                  <a:cxn ang="0">
                    <a:pos x="6" y="0"/>
                  </a:cxn>
                  <a:cxn ang="0">
                    <a:pos x="10" y="0"/>
                  </a:cxn>
                  <a:cxn ang="0">
                    <a:pos x="15" y="1"/>
                  </a:cxn>
                  <a:cxn ang="0">
                    <a:pos x="15" y="1"/>
                  </a:cxn>
                  <a:cxn ang="0">
                    <a:pos x="17" y="4"/>
                  </a:cxn>
                  <a:cxn ang="0">
                    <a:pos x="19" y="7"/>
                  </a:cxn>
                  <a:cxn ang="0">
                    <a:pos x="20" y="11"/>
                  </a:cxn>
                  <a:cxn ang="0">
                    <a:pos x="19" y="15"/>
                  </a:cxn>
                  <a:cxn ang="0">
                    <a:pos x="19" y="15"/>
                  </a:cxn>
                  <a:cxn ang="0">
                    <a:pos x="16" y="18"/>
                  </a:cxn>
                  <a:cxn ang="0">
                    <a:pos x="13" y="19"/>
                  </a:cxn>
                  <a:cxn ang="0">
                    <a:pos x="9" y="21"/>
                  </a:cxn>
                  <a:cxn ang="0">
                    <a:pos x="5" y="19"/>
                  </a:cxn>
                  <a:cxn ang="0">
                    <a:pos x="5" y="19"/>
                  </a:cxn>
                </a:cxnLst>
                <a:rect l="0" t="0" r="r" b="b"/>
                <a:pathLst>
                  <a:path w="20" h="21">
                    <a:moveTo>
                      <a:pt x="5" y="19"/>
                    </a:moveTo>
                    <a:lnTo>
                      <a:pt x="5" y="19"/>
                    </a:lnTo>
                    <a:lnTo>
                      <a:pt x="2" y="16"/>
                    </a:lnTo>
                    <a:lnTo>
                      <a:pt x="1" y="14"/>
                    </a:lnTo>
                    <a:lnTo>
                      <a:pt x="0" y="10"/>
                    </a:lnTo>
                    <a:lnTo>
                      <a:pt x="1" y="6"/>
                    </a:lnTo>
                    <a:lnTo>
                      <a:pt x="1" y="6"/>
                    </a:lnTo>
                    <a:lnTo>
                      <a:pt x="4" y="3"/>
                    </a:lnTo>
                    <a:lnTo>
                      <a:pt x="6" y="0"/>
                    </a:lnTo>
                    <a:lnTo>
                      <a:pt x="10" y="0"/>
                    </a:lnTo>
                    <a:lnTo>
                      <a:pt x="15" y="1"/>
                    </a:lnTo>
                    <a:lnTo>
                      <a:pt x="15" y="1"/>
                    </a:lnTo>
                    <a:lnTo>
                      <a:pt x="17" y="4"/>
                    </a:lnTo>
                    <a:lnTo>
                      <a:pt x="19" y="7"/>
                    </a:lnTo>
                    <a:lnTo>
                      <a:pt x="20" y="11"/>
                    </a:lnTo>
                    <a:lnTo>
                      <a:pt x="19" y="15"/>
                    </a:lnTo>
                    <a:lnTo>
                      <a:pt x="19" y="15"/>
                    </a:lnTo>
                    <a:lnTo>
                      <a:pt x="16" y="18"/>
                    </a:lnTo>
                    <a:lnTo>
                      <a:pt x="13" y="19"/>
                    </a:lnTo>
                    <a:lnTo>
                      <a:pt x="9" y="21"/>
                    </a:lnTo>
                    <a:lnTo>
                      <a:pt x="5" y="19"/>
                    </a:lnTo>
                    <a:lnTo>
                      <a:pt x="5"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5" name="Freeform 157"/>
              <p:cNvSpPr/>
              <p:nvPr/>
            </p:nvSpPr>
            <p:spPr bwMode="auto">
              <a:xfrm rot="1800000">
                <a:off x="2467494" y="4142881"/>
                <a:ext cx="59711" cy="23416"/>
              </a:xfrm>
              <a:custGeom>
                <a:avLst/>
                <a:gdLst/>
                <a:ahLst/>
                <a:cxnLst>
                  <a:cxn ang="0">
                    <a:pos x="0" y="39"/>
                  </a:cxn>
                  <a:cxn ang="0">
                    <a:pos x="0" y="39"/>
                  </a:cxn>
                  <a:cxn ang="0">
                    <a:pos x="4" y="30"/>
                  </a:cxn>
                  <a:cxn ang="0">
                    <a:pos x="10" y="22"/>
                  </a:cxn>
                  <a:cxn ang="0">
                    <a:pos x="17" y="13"/>
                  </a:cxn>
                  <a:cxn ang="0">
                    <a:pos x="25" y="7"/>
                  </a:cxn>
                  <a:cxn ang="0">
                    <a:pos x="25" y="7"/>
                  </a:cxn>
                  <a:cxn ang="0">
                    <a:pos x="34" y="2"/>
                  </a:cxn>
                  <a:cxn ang="0">
                    <a:pos x="44" y="0"/>
                  </a:cxn>
                  <a:cxn ang="0">
                    <a:pos x="55" y="0"/>
                  </a:cxn>
                  <a:cxn ang="0">
                    <a:pos x="64" y="1"/>
                  </a:cxn>
                  <a:cxn ang="0">
                    <a:pos x="74" y="4"/>
                  </a:cxn>
                  <a:cxn ang="0">
                    <a:pos x="82" y="9"/>
                  </a:cxn>
                  <a:cxn ang="0">
                    <a:pos x="90" y="16"/>
                  </a:cxn>
                  <a:cxn ang="0">
                    <a:pos x="96" y="24"/>
                  </a:cxn>
                  <a:cxn ang="0">
                    <a:pos x="96" y="24"/>
                  </a:cxn>
                  <a:cxn ang="0">
                    <a:pos x="100" y="32"/>
                  </a:cxn>
                  <a:cxn ang="0">
                    <a:pos x="102" y="39"/>
                  </a:cxn>
                  <a:cxn ang="0">
                    <a:pos x="89" y="39"/>
                  </a:cxn>
                  <a:cxn ang="0">
                    <a:pos x="89" y="39"/>
                  </a:cxn>
                  <a:cxn ang="0">
                    <a:pos x="85" y="31"/>
                  </a:cxn>
                  <a:cxn ang="0">
                    <a:pos x="85" y="31"/>
                  </a:cxn>
                  <a:cxn ang="0">
                    <a:pos x="81" y="24"/>
                  </a:cxn>
                  <a:cxn ang="0">
                    <a:pos x="75" y="19"/>
                  </a:cxn>
                  <a:cxn ang="0">
                    <a:pos x="68" y="15"/>
                  </a:cxn>
                  <a:cxn ang="0">
                    <a:pos x="62" y="12"/>
                  </a:cxn>
                  <a:cxn ang="0">
                    <a:pos x="53" y="12"/>
                  </a:cxn>
                  <a:cxn ang="0">
                    <a:pos x="47" y="12"/>
                  </a:cxn>
                  <a:cxn ang="0">
                    <a:pos x="38" y="13"/>
                  </a:cxn>
                  <a:cxn ang="0">
                    <a:pos x="32" y="17"/>
                  </a:cxn>
                  <a:cxn ang="0">
                    <a:pos x="32" y="17"/>
                  </a:cxn>
                  <a:cxn ang="0">
                    <a:pos x="25" y="22"/>
                  </a:cxn>
                  <a:cxn ang="0">
                    <a:pos x="19" y="27"/>
                  </a:cxn>
                  <a:cxn ang="0">
                    <a:pos x="17" y="32"/>
                  </a:cxn>
                  <a:cxn ang="0">
                    <a:pos x="14" y="39"/>
                  </a:cxn>
                  <a:cxn ang="0">
                    <a:pos x="0" y="39"/>
                  </a:cxn>
                </a:cxnLst>
                <a:rect l="0" t="0" r="r" b="b"/>
                <a:pathLst>
                  <a:path w="102" h="39">
                    <a:moveTo>
                      <a:pt x="0" y="39"/>
                    </a:moveTo>
                    <a:lnTo>
                      <a:pt x="0" y="39"/>
                    </a:lnTo>
                    <a:lnTo>
                      <a:pt x="4" y="30"/>
                    </a:lnTo>
                    <a:lnTo>
                      <a:pt x="10" y="22"/>
                    </a:lnTo>
                    <a:lnTo>
                      <a:pt x="17" y="13"/>
                    </a:lnTo>
                    <a:lnTo>
                      <a:pt x="25" y="7"/>
                    </a:lnTo>
                    <a:lnTo>
                      <a:pt x="25" y="7"/>
                    </a:lnTo>
                    <a:lnTo>
                      <a:pt x="34" y="2"/>
                    </a:lnTo>
                    <a:lnTo>
                      <a:pt x="44" y="0"/>
                    </a:lnTo>
                    <a:lnTo>
                      <a:pt x="55" y="0"/>
                    </a:lnTo>
                    <a:lnTo>
                      <a:pt x="64" y="1"/>
                    </a:lnTo>
                    <a:lnTo>
                      <a:pt x="74" y="4"/>
                    </a:lnTo>
                    <a:lnTo>
                      <a:pt x="82" y="9"/>
                    </a:lnTo>
                    <a:lnTo>
                      <a:pt x="90" y="16"/>
                    </a:lnTo>
                    <a:lnTo>
                      <a:pt x="96" y="24"/>
                    </a:lnTo>
                    <a:lnTo>
                      <a:pt x="96" y="24"/>
                    </a:lnTo>
                    <a:lnTo>
                      <a:pt x="100" y="32"/>
                    </a:lnTo>
                    <a:lnTo>
                      <a:pt x="102" y="39"/>
                    </a:lnTo>
                    <a:lnTo>
                      <a:pt x="89" y="39"/>
                    </a:lnTo>
                    <a:lnTo>
                      <a:pt x="89" y="39"/>
                    </a:lnTo>
                    <a:lnTo>
                      <a:pt x="85" y="31"/>
                    </a:lnTo>
                    <a:lnTo>
                      <a:pt x="85" y="31"/>
                    </a:lnTo>
                    <a:lnTo>
                      <a:pt x="81" y="24"/>
                    </a:lnTo>
                    <a:lnTo>
                      <a:pt x="75" y="19"/>
                    </a:lnTo>
                    <a:lnTo>
                      <a:pt x="68" y="15"/>
                    </a:lnTo>
                    <a:lnTo>
                      <a:pt x="62" y="12"/>
                    </a:lnTo>
                    <a:lnTo>
                      <a:pt x="53" y="12"/>
                    </a:lnTo>
                    <a:lnTo>
                      <a:pt x="47" y="12"/>
                    </a:lnTo>
                    <a:lnTo>
                      <a:pt x="38" y="13"/>
                    </a:lnTo>
                    <a:lnTo>
                      <a:pt x="32" y="17"/>
                    </a:lnTo>
                    <a:lnTo>
                      <a:pt x="32" y="17"/>
                    </a:lnTo>
                    <a:lnTo>
                      <a:pt x="25" y="22"/>
                    </a:lnTo>
                    <a:lnTo>
                      <a:pt x="19" y="27"/>
                    </a:lnTo>
                    <a:lnTo>
                      <a:pt x="17" y="32"/>
                    </a:lnTo>
                    <a:lnTo>
                      <a:pt x="14" y="39"/>
                    </a:lnTo>
                    <a:lnTo>
                      <a:pt x="0" y="3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6" name="Freeform 158"/>
              <p:cNvSpPr/>
              <p:nvPr/>
            </p:nvSpPr>
            <p:spPr bwMode="auto">
              <a:xfrm rot="1800000">
                <a:off x="2482756" y="4155832"/>
                <a:ext cx="12879" cy="7025"/>
              </a:xfrm>
              <a:custGeom>
                <a:avLst/>
                <a:gdLst/>
                <a:ahLst/>
                <a:cxnLst>
                  <a:cxn ang="0">
                    <a:pos x="1" y="12"/>
                  </a:cxn>
                  <a:cxn ang="0">
                    <a:pos x="1" y="12"/>
                  </a:cxn>
                  <a:cxn ang="0">
                    <a:pos x="0" y="10"/>
                  </a:cxn>
                  <a:cxn ang="0">
                    <a:pos x="1" y="7"/>
                  </a:cxn>
                  <a:cxn ang="0">
                    <a:pos x="3" y="4"/>
                  </a:cxn>
                  <a:cxn ang="0">
                    <a:pos x="5" y="1"/>
                  </a:cxn>
                  <a:cxn ang="0">
                    <a:pos x="5" y="1"/>
                  </a:cxn>
                  <a:cxn ang="0">
                    <a:pos x="10" y="0"/>
                  </a:cxn>
                  <a:cxn ang="0">
                    <a:pos x="12" y="1"/>
                  </a:cxn>
                  <a:cxn ang="0">
                    <a:pos x="16" y="3"/>
                  </a:cxn>
                  <a:cxn ang="0">
                    <a:pos x="19" y="5"/>
                  </a:cxn>
                  <a:cxn ang="0">
                    <a:pos x="19" y="5"/>
                  </a:cxn>
                  <a:cxn ang="0">
                    <a:pos x="20" y="10"/>
                  </a:cxn>
                  <a:cxn ang="0">
                    <a:pos x="20" y="12"/>
                  </a:cxn>
                  <a:cxn ang="0">
                    <a:pos x="1" y="12"/>
                  </a:cxn>
                </a:cxnLst>
                <a:rect l="0" t="0" r="r" b="b"/>
                <a:pathLst>
                  <a:path w="20" h="12">
                    <a:moveTo>
                      <a:pt x="1" y="12"/>
                    </a:moveTo>
                    <a:lnTo>
                      <a:pt x="1" y="12"/>
                    </a:lnTo>
                    <a:lnTo>
                      <a:pt x="0" y="10"/>
                    </a:lnTo>
                    <a:lnTo>
                      <a:pt x="1" y="7"/>
                    </a:lnTo>
                    <a:lnTo>
                      <a:pt x="3" y="4"/>
                    </a:lnTo>
                    <a:lnTo>
                      <a:pt x="5" y="1"/>
                    </a:lnTo>
                    <a:lnTo>
                      <a:pt x="5" y="1"/>
                    </a:lnTo>
                    <a:lnTo>
                      <a:pt x="10" y="0"/>
                    </a:lnTo>
                    <a:lnTo>
                      <a:pt x="12" y="1"/>
                    </a:lnTo>
                    <a:lnTo>
                      <a:pt x="16" y="3"/>
                    </a:lnTo>
                    <a:lnTo>
                      <a:pt x="19" y="5"/>
                    </a:lnTo>
                    <a:lnTo>
                      <a:pt x="19" y="5"/>
                    </a:lnTo>
                    <a:lnTo>
                      <a:pt x="20" y="10"/>
                    </a:lnTo>
                    <a:lnTo>
                      <a:pt x="20" y="12"/>
                    </a:lnTo>
                    <a:lnTo>
                      <a:pt x="1" y="1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7" name="Freeform 159"/>
              <p:cNvSpPr>
                <a:spLocks noEditPoints="1"/>
              </p:cNvSpPr>
              <p:nvPr/>
            </p:nvSpPr>
            <p:spPr bwMode="auto">
              <a:xfrm rot="1800000">
                <a:off x="2447254" y="3988423"/>
                <a:ext cx="60882" cy="60882"/>
              </a:xfrm>
              <a:custGeom>
                <a:avLst/>
                <a:gdLst/>
                <a:ahLst/>
                <a:cxnLst>
                  <a:cxn ang="0">
                    <a:pos x="86" y="90"/>
                  </a:cxn>
                  <a:cxn ang="0">
                    <a:pos x="70" y="100"/>
                  </a:cxn>
                  <a:cxn ang="0">
                    <a:pos x="52" y="104"/>
                  </a:cxn>
                  <a:cxn ang="0">
                    <a:pos x="52" y="92"/>
                  </a:cxn>
                  <a:cxn ang="0">
                    <a:pos x="66" y="89"/>
                  </a:cxn>
                  <a:cxn ang="0">
                    <a:pos x="78" y="81"/>
                  </a:cxn>
                  <a:cxn ang="0">
                    <a:pos x="84" y="75"/>
                  </a:cxn>
                  <a:cxn ang="0">
                    <a:pos x="90" y="62"/>
                  </a:cxn>
                  <a:cxn ang="0">
                    <a:pos x="92" y="47"/>
                  </a:cxn>
                  <a:cxn ang="0">
                    <a:pos x="86" y="32"/>
                  </a:cxn>
                  <a:cxn ang="0">
                    <a:pos x="82" y="25"/>
                  </a:cxn>
                  <a:cxn ang="0">
                    <a:pos x="69" y="15"/>
                  </a:cxn>
                  <a:cxn ang="0">
                    <a:pos x="52" y="13"/>
                  </a:cxn>
                  <a:cxn ang="0">
                    <a:pos x="52" y="0"/>
                  </a:cxn>
                  <a:cxn ang="0">
                    <a:pos x="74" y="5"/>
                  </a:cxn>
                  <a:cxn ang="0">
                    <a:pos x="92" y="18"/>
                  </a:cxn>
                  <a:cxn ang="0">
                    <a:pos x="97" y="26"/>
                  </a:cxn>
                  <a:cxn ang="0">
                    <a:pos x="104" y="45"/>
                  </a:cxn>
                  <a:cxn ang="0">
                    <a:pos x="103" y="64"/>
                  </a:cxn>
                  <a:cxn ang="0">
                    <a:pos x="95" y="82"/>
                  </a:cxn>
                  <a:cxn ang="0">
                    <a:pos x="86" y="90"/>
                  </a:cxn>
                  <a:cxn ang="0">
                    <a:pos x="52" y="104"/>
                  </a:cxn>
                  <a:cxn ang="0">
                    <a:pos x="32" y="99"/>
                  </a:cxn>
                  <a:cxn ang="0">
                    <a:pos x="14" y="86"/>
                  </a:cxn>
                  <a:cxn ang="0">
                    <a:pos x="7" y="77"/>
                  </a:cxn>
                  <a:cxn ang="0">
                    <a:pos x="2" y="58"/>
                  </a:cxn>
                  <a:cxn ang="0">
                    <a:pos x="3" y="39"/>
                  </a:cxn>
                  <a:cxn ang="0">
                    <a:pos x="11" y="21"/>
                  </a:cxn>
                  <a:cxn ang="0">
                    <a:pos x="18" y="13"/>
                  </a:cxn>
                  <a:cxn ang="0">
                    <a:pos x="35" y="3"/>
                  </a:cxn>
                  <a:cxn ang="0">
                    <a:pos x="52" y="0"/>
                  </a:cxn>
                  <a:cxn ang="0">
                    <a:pos x="52" y="13"/>
                  </a:cxn>
                  <a:cxn ang="0">
                    <a:pos x="39" y="14"/>
                  </a:cxn>
                  <a:cxn ang="0">
                    <a:pos x="26" y="22"/>
                  </a:cxn>
                  <a:cxn ang="0">
                    <a:pos x="21" y="28"/>
                  </a:cxn>
                  <a:cxn ang="0">
                    <a:pos x="14" y="41"/>
                  </a:cxn>
                  <a:cxn ang="0">
                    <a:pos x="13" y="56"/>
                  </a:cxn>
                  <a:cxn ang="0">
                    <a:pos x="18" y="71"/>
                  </a:cxn>
                  <a:cxn ang="0">
                    <a:pos x="22" y="78"/>
                  </a:cxn>
                  <a:cxn ang="0">
                    <a:pos x="37" y="88"/>
                  </a:cxn>
                  <a:cxn ang="0">
                    <a:pos x="52" y="92"/>
                  </a:cxn>
                </a:cxnLst>
                <a:rect l="0" t="0" r="r" b="b"/>
                <a:pathLst>
                  <a:path w="104" h="104">
                    <a:moveTo>
                      <a:pt x="86" y="90"/>
                    </a:moveTo>
                    <a:lnTo>
                      <a:pt x="86" y="90"/>
                    </a:lnTo>
                    <a:lnTo>
                      <a:pt x="80" y="96"/>
                    </a:lnTo>
                    <a:lnTo>
                      <a:pt x="70" y="100"/>
                    </a:lnTo>
                    <a:lnTo>
                      <a:pt x="62" y="103"/>
                    </a:lnTo>
                    <a:lnTo>
                      <a:pt x="52" y="104"/>
                    </a:lnTo>
                    <a:lnTo>
                      <a:pt x="52" y="92"/>
                    </a:lnTo>
                    <a:lnTo>
                      <a:pt x="52" y="92"/>
                    </a:lnTo>
                    <a:lnTo>
                      <a:pt x="59" y="90"/>
                    </a:lnTo>
                    <a:lnTo>
                      <a:pt x="66" y="89"/>
                    </a:lnTo>
                    <a:lnTo>
                      <a:pt x="73" y="86"/>
                    </a:lnTo>
                    <a:lnTo>
                      <a:pt x="78" y="81"/>
                    </a:lnTo>
                    <a:lnTo>
                      <a:pt x="78" y="81"/>
                    </a:lnTo>
                    <a:lnTo>
                      <a:pt x="84" y="75"/>
                    </a:lnTo>
                    <a:lnTo>
                      <a:pt x="88" y="69"/>
                    </a:lnTo>
                    <a:lnTo>
                      <a:pt x="90" y="62"/>
                    </a:lnTo>
                    <a:lnTo>
                      <a:pt x="92" y="54"/>
                    </a:lnTo>
                    <a:lnTo>
                      <a:pt x="92" y="47"/>
                    </a:lnTo>
                    <a:lnTo>
                      <a:pt x="90" y="39"/>
                    </a:lnTo>
                    <a:lnTo>
                      <a:pt x="86" y="32"/>
                    </a:lnTo>
                    <a:lnTo>
                      <a:pt x="82" y="25"/>
                    </a:lnTo>
                    <a:lnTo>
                      <a:pt x="82" y="25"/>
                    </a:lnTo>
                    <a:lnTo>
                      <a:pt x="75" y="20"/>
                    </a:lnTo>
                    <a:lnTo>
                      <a:pt x="69" y="15"/>
                    </a:lnTo>
                    <a:lnTo>
                      <a:pt x="60" y="13"/>
                    </a:lnTo>
                    <a:lnTo>
                      <a:pt x="52" y="13"/>
                    </a:lnTo>
                    <a:lnTo>
                      <a:pt x="52" y="0"/>
                    </a:lnTo>
                    <a:lnTo>
                      <a:pt x="52" y="0"/>
                    </a:lnTo>
                    <a:lnTo>
                      <a:pt x="63" y="0"/>
                    </a:lnTo>
                    <a:lnTo>
                      <a:pt x="74" y="5"/>
                    </a:lnTo>
                    <a:lnTo>
                      <a:pt x="84" y="10"/>
                    </a:lnTo>
                    <a:lnTo>
                      <a:pt x="92" y="18"/>
                    </a:lnTo>
                    <a:lnTo>
                      <a:pt x="92" y="18"/>
                    </a:lnTo>
                    <a:lnTo>
                      <a:pt x="97" y="26"/>
                    </a:lnTo>
                    <a:lnTo>
                      <a:pt x="101" y="36"/>
                    </a:lnTo>
                    <a:lnTo>
                      <a:pt x="104" y="45"/>
                    </a:lnTo>
                    <a:lnTo>
                      <a:pt x="104" y="55"/>
                    </a:lnTo>
                    <a:lnTo>
                      <a:pt x="103" y="64"/>
                    </a:lnTo>
                    <a:lnTo>
                      <a:pt x="99" y="74"/>
                    </a:lnTo>
                    <a:lnTo>
                      <a:pt x="95" y="82"/>
                    </a:lnTo>
                    <a:lnTo>
                      <a:pt x="86" y="90"/>
                    </a:lnTo>
                    <a:lnTo>
                      <a:pt x="86" y="90"/>
                    </a:lnTo>
                    <a:close/>
                    <a:moveTo>
                      <a:pt x="52" y="104"/>
                    </a:moveTo>
                    <a:lnTo>
                      <a:pt x="52" y="104"/>
                    </a:lnTo>
                    <a:lnTo>
                      <a:pt x="41" y="103"/>
                    </a:lnTo>
                    <a:lnTo>
                      <a:pt x="32" y="99"/>
                    </a:lnTo>
                    <a:lnTo>
                      <a:pt x="22" y="93"/>
                    </a:lnTo>
                    <a:lnTo>
                      <a:pt x="14" y="86"/>
                    </a:lnTo>
                    <a:lnTo>
                      <a:pt x="14" y="86"/>
                    </a:lnTo>
                    <a:lnTo>
                      <a:pt x="7" y="77"/>
                    </a:lnTo>
                    <a:lnTo>
                      <a:pt x="3" y="69"/>
                    </a:lnTo>
                    <a:lnTo>
                      <a:pt x="2" y="58"/>
                    </a:lnTo>
                    <a:lnTo>
                      <a:pt x="0" y="48"/>
                    </a:lnTo>
                    <a:lnTo>
                      <a:pt x="3" y="39"/>
                    </a:lnTo>
                    <a:lnTo>
                      <a:pt x="6" y="29"/>
                    </a:lnTo>
                    <a:lnTo>
                      <a:pt x="11" y="21"/>
                    </a:lnTo>
                    <a:lnTo>
                      <a:pt x="18" y="13"/>
                    </a:lnTo>
                    <a:lnTo>
                      <a:pt x="18" y="13"/>
                    </a:lnTo>
                    <a:lnTo>
                      <a:pt x="26" y="7"/>
                    </a:lnTo>
                    <a:lnTo>
                      <a:pt x="35" y="3"/>
                    </a:lnTo>
                    <a:lnTo>
                      <a:pt x="44" y="0"/>
                    </a:lnTo>
                    <a:lnTo>
                      <a:pt x="52" y="0"/>
                    </a:lnTo>
                    <a:lnTo>
                      <a:pt x="52" y="13"/>
                    </a:lnTo>
                    <a:lnTo>
                      <a:pt x="52" y="13"/>
                    </a:lnTo>
                    <a:lnTo>
                      <a:pt x="45" y="13"/>
                    </a:lnTo>
                    <a:lnTo>
                      <a:pt x="39" y="14"/>
                    </a:lnTo>
                    <a:lnTo>
                      <a:pt x="32" y="18"/>
                    </a:lnTo>
                    <a:lnTo>
                      <a:pt x="26" y="22"/>
                    </a:lnTo>
                    <a:lnTo>
                      <a:pt x="26" y="22"/>
                    </a:lnTo>
                    <a:lnTo>
                      <a:pt x="21" y="28"/>
                    </a:lnTo>
                    <a:lnTo>
                      <a:pt x="17" y="35"/>
                    </a:lnTo>
                    <a:lnTo>
                      <a:pt x="14" y="41"/>
                    </a:lnTo>
                    <a:lnTo>
                      <a:pt x="13" y="50"/>
                    </a:lnTo>
                    <a:lnTo>
                      <a:pt x="13" y="56"/>
                    </a:lnTo>
                    <a:lnTo>
                      <a:pt x="15" y="64"/>
                    </a:lnTo>
                    <a:lnTo>
                      <a:pt x="18" y="71"/>
                    </a:lnTo>
                    <a:lnTo>
                      <a:pt x="22" y="78"/>
                    </a:lnTo>
                    <a:lnTo>
                      <a:pt x="22" y="78"/>
                    </a:lnTo>
                    <a:lnTo>
                      <a:pt x="29" y="84"/>
                    </a:lnTo>
                    <a:lnTo>
                      <a:pt x="37" y="88"/>
                    </a:lnTo>
                    <a:lnTo>
                      <a:pt x="44" y="90"/>
                    </a:lnTo>
                    <a:lnTo>
                      <a:pt x="52" y="92"/>
                    </a:lnTo>
                    <a:lnTo>
                      <a:pt x="52" y="104"/>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8" name="Freeform 160"/>
              <p:cNvSpPr/>
              <p:nvPr/>
            </p:nvSpPr>
            <p:spPr bwMode="auto">
              <a:xfrm rot="1800000">
                <a:off x="2474491" y="4022313"/>
                <a:ext cx="10538" cy="11708"/>
              </a:xfrm>
              <a:custGeom>
                <a:avLst/>
                <a:gdLst/>
                <a:ahLst/>
                <a:cxnLst>
                  <a:cxn ang="0">
                    <a:pos x="16" y="17"/>
                  </a:cxn>
                  <a:cxn ang="0">
                    <a:pos x="16" y="17"/>
                  </a:cxn>
                  <a:cxn ang="0">
                    <a:pos x="12" y="19"/>
                  </a:cxn>
                  <a:cxn ang="0">
                    <a:pos x="8" y="20"/>
                  </a:cxn>
                  <a:cxn ang="0">
                    <a:pos x="5" y="19"/>
                  </a:cxn>
                  <a:cxn ang="0">
                    <a:pos x="1" y="16"/>
                  </a:cxn>
                  <a:cxn ang="0">
                    <a:pos x="1" y="16"/>
                  </a:cxn>
                  <a:cxn ang="0">
                    <a:pos x="0" y="13"/>
                  </a:cxn>
                  <a:cxn ang="0">
                    <a:pos x="0" y="9"/>
                  </a:cxn>
                  <a:cxn ang="0">
                    <a:pos x="0" y="5"/>
                  </a:cxn>
                  <a:cxn ang="0">
                    <a:pos x="2" y="2"/>
                  </a:cxn>
                  <a:cxn ang="0">
                    <a:pos x="2" y="2"/>
                  </a:cxn>
                  <a:cxn ang="0">
                    <a:pos x="6" y="0"/>
                  </a:cxn>
                  <a:cxn ang="0">
                    <a:pos x="9" y="0"/>
                  </a:cxn>
                  <a:cxn ang="0">
                    <a:pos x="13" y="1"/>
                  </a:cxn>
                  <a:cxn ang="0">
                    <a:pos x="16" y="2"/>
                  </a:cxn>
                  <a:cxn ang="0">
                    <a:pos x="16" y="2"/>
                  </a:cxn>
                  <a:cxn ang="0">
                    <a:pos x="19" y="6"/>
                  </a:cxn>
                  <a:cxn ang="0">
                    <a:pos x="19" y="10"/>
                  </a:cxn>
                  <a:cxn ang="0">
                    <a:pos x="17" y="13"/>
                  </a:cxn>
                  <a:cxn ang="0">
                    <a:pos x="16" y="17"/>
                  </a:cxn>
                  <a:cxn ang="0">
                    <a:pos x="16" y="17"/>
                  </a:cxn>
                </a:cxnLst>
                <a:rect l="0" t="0" r="r" b="b"/>
                <a:pathLst>
                  <a:path w="19" h="20">
                    <a:moveTo>
                      <a:pt x="16" y="17"/>
                    </a:moveTo>
                    <a:lnTo>
                      <a:pt x="16" y="17"/>
                    </a:lnTo>
                    <a:lnTo>
                      <a:pt x="12" y="19"/>
                    </a:lnTo>
                    <a:lnTo>
                      <a:pt x="8" y="20"/>
                    </a:lnTo>
                    <a:lnTo>
                      <a:pt x="5" y="19"/>
                    </a:lnTo>
                    <a:lnTo>
                      <a:pt x="1" y="16"/>
                    </a:lnTo>
                    <a:lnTo>
                      <a:pt x="1" y="16"/>
                    </a:lnTo>
                    <a:lnTo>
                      <a:pt x="0" y="13"/>
                    </a:lnTo>
                    <a:lnTo>
                      <a:pt x="0" y="9"/>
                    </a:lnTo>
                    <a:lnTo>
                      <a:pt x="0" y="5"/>
                    </a:lnTo>
                    <a:lnTo>
                      <a:pt x="2" y="2"/>
                    </a:lnTo>
                    <a:lnTo>
                      <a:pt x="2" y="2"/>
                    </a:lnTo>
                    <a:lnTo>
                      <a:pt x="6" y="0"/>
                    </a:lnTo>
                    <a:lnTo>
                      <a:pt x="9" y="0"/>
                    </a:lnTo>
                    <a:lnTo>
                      <a:pt x="13" y="1"/>
                    </a:lnTo>
                    <a:lnTo>
                      <a:pt x="16" y="2"/>
                    </a:lnTo>
                    <a:lnTo>
                      <a:pt x="16" y="2"/>
                    </a:lnTo>
                    <a:lnTo>
                      <a:pt x="19" y="6"/>
                    </a:lnTo>
                    <a:lnTo>
                      <a:pt x="19" y="10"/>
                    </a:lnTo>
                    <a:lnTo>
                      <a:pt x="17" y="13"/>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9" name="Freeform 161"/>
              <p:cNvSpPr/>
              <p:nvPr/>
            </p:nvSpPr>
            <p:spPr bwMode="auto">
              <a:xfrm rot="1800000">
                <a:off x="2470284" y="4003999"/>
                <a:ext cx="11708" cy="11708"/>
              </a:xfrm>
              <a:custGeom>
                <a:avLst/>
                <a:gdLst/>
                <a:ahLst/>
                <a:cxnLst>
                  <a:cxn ang="0">
                    <a:pos x="16" y="17"/>
                  </a:cxn>
                  <a:cxn ang="0">
                    <a:pos x="16" y="17"/>
                  </a:cxn>
                  <a:cxn ang="0">
                    <a:pos x="13" y="20"/>
                  </a:cxn>
                  <a:cxn ang="0">
                    <a:pos x="9" y="20"/>
                  </a:cxn>
                  <a:cxn ang="0">
                    <a:pos x="5" y="18"/>
                  </a:cxn>
                  <a:cxn ang="0">
                    <a:pos x="3" y="17"/>
                  </a:cxn>
                  <a:cxn ang="0">
                    <a:pos x="3" y="17"/>
                  </a:cxn>
                  <a:cxn ang="0">
                    <a:pos x="1" y="13"/>
                  </a:cxn>
                  <a:cxn ang="0">
                    <a:pos x="0" y="9"/>
                  </a:cxn>
                  <a:cxn ang="0">
                    <a:pos x="1" y="6"/>
                  </a:cxn>
                  <a:cxn ang="0">
                    <a:pos x="4" y="2"/>
                  </a:cxn>
                  <a:cxn ang="0">
                    <a:pos x="4" y="2"/>
                  </a:cxn>
                  <a:cxn ang="0">
                    <a:pos x="7" y="0"/>
                  </a:cxn>
                  <a:cxn ang="0">
                    <a:pos x="11" y="0"/>
                  </a:cxn>
                  <a:cxn ang="0">
                    <a:pos x="15" y="0"/>
                  </a:cxn>
                  <a:cxn ang="0">
                    <a:pos x="18" y="3"/>
                  </a:cxn>
                  <a:cxn ang="0">
                    <a:pos x="18" y="3"/>
                  </a:cxn>
                  <a:cxn ang="0">
                    <a:pos x="20" y="7"/>
                  </a:cxn>
                  <a:cxn ang="0">
                    <a:pos x="20" y="10"/>
                  </a:cxn>
                  <a:cxn ang="0">
                    <a:pos x="19" y="14"/>
                  </a:cxn>
                  <a:cxn ang="0">
                    <a:pos x="16" y="17"/>
                  </a:cxn>
                  <a:cxn ang="0">
                    <a:pos x="16" y="17"/>
                  </a:cxn>
                </a:cxnLst>
                <a:rect l="0" t="0" r="r" b="b"/>
                <a:pathLst>
                  <a:path w="20" h="20">
                    <a:moveTo>
                      <a:pt x="16" y="17"/>
                    </a:moveTo>
                    <a:lnTo>
                      <a:pt x="16" y="17"/>
                    </a:lnTo>
                    <a:lnTo>
                      <a:pt x="13" y="20"/>
                    </a:lnTo>
                    <a:lnTo>
                      <a:pt x="9" y="20"/>
                    </a:lnTo>
                    <a:lnTo>
                      <a:pt x="5" y="18"/>
                    </a:lnTo>
                    <a:lnTo>
                      <a:pt x="3" y="17"/>
                    </a:lnTo>
                    <a:lnTo>
                      <a:pt x="3" y="17"/>
                    </a:lnTo>
                    <a:lnTo>
                      <a:pt x="1" y="13"/>
                    </a:lnTo>
                    <a:lnTo>
                      <a:pt x="0" y="9"/>
                    </a:lnTo>
                    <a:lnTo>
                      <a:pt x="1" y="6"/>
                    </a:lnTo>
                    <a:lnTo>
                      <a:pt x="4" y="2"/>
                    </a:lnTo>
                    <a:lnTo>
                      <a:pt x="4" y="2"/>
                    </a:lnTo>
                    <a:lnTo>
                      <a:pt x="7" y="0"/>
                    </a:lnTo>
                    <a:lnTo>
                      <a:pt x="11" y="0"/>
                    </a:lnTo>
                    <a:lnTo>
                      <a:pt x="15" y="0"/>
                    </a:lnTo>
                    <a:lnTo>
                      <a:pt x="18" y="3"/>
                    </a:lnTo>
                    <a:lnTo>
                      <a:pt x="18" y="3"/>
                    </a:lnTo>
                    <a:lnTo>
                      <a:pt x="20" y="7"/>
                    </a:lnTo>
                    <a:lnTo>
                      <a:pt x="20" y="10"/>
                    </a:lnTo>
                    <a:lnTo>
                      <a:pt x="19" y="14"/>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0" name="Freeform 190"/>
              <p:cNvSpPr/>
              <p:nvPr/>
            </p:nvSpPr>
            <p:spPr bwMode="auto">
              <a:xfrm rot="1800000">
                <a:off x="2319274" y="3811651"/>
                <a:ext cx="280993" cy="181474"/>
              </a:xfrm>
              <a:custGeom>
                <a:avLst/>
                <a:gdLst/>
                <a:ahLst/>
                <a:cxnLst>
                  <a:cxn ang="0">
                    <a:pos x="0" y="236"/>
                  </a:cxn>
                  <a:cxn ang="0">
                    <a:pos x="0" y="236"/>
                  </a:cxn>
                  <a:cxn ang="0">
                    <a:pos x="8" y="241"/>
                  </a:cxn>
                  <a:cxn ang="0">
                    <a:pos x="17" y="245"/>
                  </a:cxn>
                  <a:cxn ang="0">
                    <a:pos x="28" y="248"/>
                  </a:cxn>
                  <a:cxn ang="0">
                    <a:pos x="41" y="247"/>
                  </a:cxn>
                  <a:cxn ang="0">
                    <a:pos x="53" y="245"/>
                  </a:cxn>
                  <a:cxn ang="0">
                    <a:pos x="67" y="241"/>
                  </a:cxn>
                  <a:cxn ang="0">
                    <a:pos x="80" y="236"/>
                  </a:cxn>
                  <a:cxn ang="0">
                    <a:pos x="95" y="229"/>
                  </a:cxn>
                  <a:cxn ang="0">
                    <a:pos x="126" y="213"/>
                  </a:cxn>
                  <a:cxn ang="0">
                    <a:pos x="159" y="194"/>
                  </a:cxn>
                  <a:cxn ang="0">
                    <a:pos x="227" y="153"/>
                  </a:cxn>
                  <a:cxn ang="0">
                    <a:pos x="227" y="153"/>
                  </a:cxn>
                  <a:cxn ang="0">
                    <a:pos x="264" y="132"/>
                  </a:cxn>
                  <a:cxn ang="0">
                    <a:pos x="305" y="113"/>
                  </a:cxn>
                  <a:cxn ang="0">
                    <a:pos x="347" y="93"/>
                  </a:cxn>
                  <a:cxn ang="0">
                    <a:pos x="388" y="74"/>
                  </a:cxn>
                  <a:cxn ang="0">
                    <a:pos x="422" y="55"/>
                  </a:cxn>
                  <a:cxn ang="0">
                    <a:pos x="436" y="45"/>
                  </a:cxn>
                  <a:cxn ang="0">
                    <a:pos x="448" y="36"/>
                  </a:cxn>
                  <a:cxn ang="0">
                    <a:pos x="456" y="27"/>
                  </a:cxn>
                  <a:cxn ang="0">
                    <a:pos x="462" y="19"/>
                  </a:cxn>
                  <a:cxn ang="0">
                    <a:pos x="463" y="15"/>
                  </a:cxn>
                  <a:cxn ang="0">
                    <a:pos x="463" y="11"/>
                  </a:cxn>
                  <a:cxn ang="0">
                    <a:pos x="462" y="7"/>
                  </a:cxn>
                  <a:cxn ang="0">
                    <a:pos x="459" y="4"/>
                  </a:cxn>
                  <a:cxn ang="0">
                    <a:pos x="459" y="4"/>
                  </a:cxn>
                  <a:cxn ang="0">
                    <a:pos x="456" y="0"/>
                  </a:cxn>
                  <a:cxn ang="0">
                    <a:pos x="460" y="7"/>
                  </a:cxn>
                  <a:cxn ang="0">
                    <a:pos x="481" y="44"/>
                  </a:cxn>
                  <a:cxn ang="0">
                    <a:pos x="481" y="44"/>
                  </a:cxn>
                  <a:cxn ang="0">
                    <a:pos x="426" y="72"/>
                  </a:cxn>
                  <a:cxn ang="0">
                    <a:pos x="368" y="104"/>
                  </a:cxn>
                  <a:cxn ang="0">
                    <a:pos x="309" y="139"/>
                  </a:cxn>
                  <a:cxn ang="0">
                    <a:pos x="249" y="175"/>
                  </a:cxn>
                  <a:cxn ang="0">
                    <a:pos x="192" y="211"/>
                  </a:cxn>
                  <a:cxn ang="0">
                    <a:pos x="139" y="247"/>
                  </a:cxn>
                  <a:cxn ang="0">
                    <a:pos x="91" y="280"/>
                  </a:cxn>
                  <a:cxn ang="0">
                    <a:pos x="50" y="310"/>
                  </a:cxn>
                  <a:cxn ang="0">
                    <a:pos x="50" y="310"/>
                  </a:cxn>
                  <a:cxn ang="0">
                    <a:pos x="35" y="290"/>
                  </a:cxn>
                  <a:cxn ang="0">
                    <a:pos x="22" y="271"/>
                  </a:cxn>
                  <a:cxn ang="0">
                    <a:pos x="9" y="254"/>
                  </a:cxn>
                  <a:cxn ang="0">
                    <a:pos x="0" y="236"/>
                  </a:cxn>
                  <a:cxn ang="0">
                    <a:pos x="0" y="236"/>
                  </a:cxn>
                </a:cxnLst>
                <a:rect l="0" t="0" r="r" b="b"/>
                <a:pathLst>
                  <a:path w="481" h="310">
                    <a:moveTo>
                      <a:pt x="0" y="236"/>
                    </a:moveTo>
                    <a:lnTo>
                      <a:pt x="0" y="236"/>
                    </a:lnTo>
                    <a:lnTo>
                      <a:pt x="8" y="241"/>
                    </a:lnTo>
                    <a:lnTo>
                      <a:pt x="17" y="245"/>
                    </a:lnTo>
                    <a:lnTo>
                      <a:pt x="28" y="248"/>
                    </a:lnTo>
                    <a:lnTo>
                      <a:pt x="41" y="247"/>
                    </a:lnTo>
                    <a:lnTo>
                      <a:pt x="53" y="245"/>
                    </a:lnTo>
                    <a:lnTo>
                      <a:pt x="67" y="241"/>
                    </a:lnTo>
                    <a:lnTo>
                      <a:pt x="80" y="236"/>
                    </a:lnTo>
                    <a:lnTo>
                      <a:pt x="95" y="229"/>
                    </a:lnTo>
                    <a:lnTo>
                      <a:pt x="126" y="213"/>
                    </a:lnTo>
                    <a:lnTo>
                      <a:pt x="159" y="194"/>
                    </a:lnTo>
                    <a:lnTo>
                      <a:pt x="227" y="153"/>
                    </a:lnTo>
                    <a:lnTo>
                      <a:pt x="227" y="153"/>
                    </a:lnTo>
                    <a:lnTo>
                      <a:pt x="264" y="132"/>
                    </a:lnTo>
                    <a:lnTo>
                      <a:pt x="305" y="113"/>
                    </a:lnTo>
                    <a:lnTo>
                      <a:pt x="347" y="93"/>
                    </a:lnTo>
                    <a:lnTo>
                      <a:pt x="388" y="74"/>
                    </a:lnTo>
                    <a:lnTo>
                      <a:pt x="422" y="55"/>
                    </a:lnTo>
                    <a:lnTo>
                      <a:pt x="436" y="45"/>
                    </a:lnTo>
                    <a:lnTo>
                      <a:pt x="448" y="36"/>
                    </a:lnTo>
                    <a:lnTo>
                      <a:pt x="456" y="27"/>
                    </a:lnTo>
                    <a:lnTo>
                      <a:pt x="462" y="19"/>
                    </a:lnTo>
                    <a:lnTo>
                      <a:pt x="463" y="15"/>
                    </a:lnTo>
                    <a:lnTo>
                      <a:pt x="463" y="11"/>
                    </a:lnTo>
                    <a:lnTo>
                      <a:pt x="462" y="7"/>
                    </a:lnTo>
                    <a:lnTo>
                      <a:pt x="459" y="4"/>
                    </a:lnTo>
                    <a:lnTo>
                      <a:pt x="459" y="4"/>
                    </a:lnTo>
                    <a:lnTo>
                      <a:pt x="456" y="0"/>
                    </a:lnTo>
                    <a:lnTo>
                      <a:pt x="460" y="7"/>
                    </a:lnTo>
                    <a:lnTo>
                      <a:pt x="481" y="44"/>
                    </a:lnTo>
                    <a:lnTo>
                      <a:pt x="481" y="44"/>
                    </a:lnTo>
                    <a:lnTo>
                      <a:pt x="426" y="72"/>
                    </a:lnTo>
                    <a:lnTo>
                      <a:pt x="368" y="104"/>
                    </a:lnTo>
                    <a:lnTo>
                      <a:pt x="309" y="139"/>
                    </a:lnTo>
                    <a:lnTo>
                      <a:pt x="249" y="175"/>
                    </a:lnTo>
                    <a:lnTo>
                      <a:pt x="192" y="211"/>
                    </a:lnTo>
                    <a:lnTo>
                      <a:pt x="139" y="247"/>
                    </a:lnTo>
                    <a:lnTo>
                      <a:pt x="91" y="280"/>
                    </a:lnTo>
                    <a:lnTo>
                      <a:pt x="50" y="310"/>
                    </a:lnTo>
                    <a:lnTo>
                      <a:pt x="50" y="310"/>
                    </a:lnTo>
                    <a:lnTo>
                      <a:pt x="35" y="290"/>
                    </a:lnTo>
                    <a:lnTo>
                      <a:pt x="22" y="271"/>
                    </a:lnTo>
                    <a:lnTo>
                      <a:pt x="9" y="254"/>
                    </a:lnTo>
                    <a:lnTo>
                      <a:pt x="0" y="236"/>
                    </a:lnTo>
                    <a:lnTo>
                      <a:pt x="0" y="236"/>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1" name="Oval 85"/>
              <p:cNvSpPr/>
              <p:nvPr/>
            </p:nvSpPr>
            <p:spPr>
              <a:xfrm>
                <a:off x="2143108" y="2714626"/>
                <a:ext cx="197332" cy="1973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2" name="Oval 86"/>
              <p:cNvSpPr/>
              <p:nvPr/>
            </p:nvSpPr>
            <p:spPr>
              <a:xfrm>
                <a:off x="1885124" y="2813832"/>
                <a:ext cx="141796" cy="141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3" name="Oval 87"/>
              <p:cNvSpPr/>
              <p:nvPr/>
            </p:nvSpPr>
            <p:spPr>
              <a:xfrm>
                <a:off x="2105816" y="3105962"/>
                <a:ext cx="73504" cy="73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4" name="Oval 88"/>
              <p:cNvSpPr/>
              <p:nvPr/>
            </p:nvSpPr>
            <p:spPr>
              <a:xfrm>
                <a:off x="1785918" y="3071816"/>
                <a:ext cx="73504" cy="735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cxnSp>
            <p:nvCxnSpPr>
              <p:cNvPr id="215" name="Straight Connector 89"/>
              <p:cNvCxnSpPr>
                <a:stCxn id="211" idx="2"/>
                <a:endCxn id="212" idx="7"/>
              </p:cNvCxnSpPr>
              <p:nvPr/>
            </p:nvCxnSpPr>
            <p:spPr>
              <a:xfrm rot="10800000" flipV="1">
                <a:off x="2006154" y="2813292"/>
                <a:ext cx="136954" cy="2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90"/>
              <p:cNvCxnSpPr>
                <a:stCxn id="212" idx="5"/>
                <a:endCxn id="213" idx="1"/>
              </p:cNvCxnSpPr>
              <p:nvPr/>
            </p:nvCxnSpPr>
            <p:spPr>
              <a:xfrm rot="16200000" flipH="1">
                <a:off x="1970435" y="2970581"/>
                <a:ext cx="181864" cy="11042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91"/>
              <p:cNvCxnSpPr>
                <a:stCxn id="213" idx="2"/>
                <a:endCxn id="214" idx="6"/>
              </p:cNvCxnSpPr>
              <p:nvPr/>
            </p:nvCxnSpPr>
            <p:spPr>
              <a:xfrm rot="10800000">
                <a:off x="1859422" y="3108568"/>
                <a:ext cx="246394" cy="3414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4000">
                                          <p:cBhvr additive="base">
                                            <p:cTn id="7" dur="750" fill="hold"/>
                                            <p:tgtEl>
                                              <p:spTgt spid="51"/>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1+#ppt_w/2"/>
                                              </p:val>
                                            </p:tav>
                                            <p:tav tm="100000">
                                              <p:val>
                                                <p:strVal val="#ppt_x"/>
                                              </p:val>
                                            </p:tav>
                                          </p:tavLst>
                                        </p:anim>
                                        <p:anim calcmode="lin" valueType="num">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2906" y="1981487"/>
            <a:ext cx="3342582" cy="2895026"/>
            <a:chOff x="1182906" y="1981487"/>
            <a:chExt cx="3342582" cy="2895026"/>
          </a:xfrm>
        </p:grpSpPr>
        <p:sp>
          <p:nvSpPr>
            <p:cNvPr id="3" name="任意多边形: 形状 15"/>
            <p:cNvSpPr/>
            <p:nvPr/>
          </p:nvSpPr>
          <p:spPr>
            <a:xfrm>
              <a:off x="1979538" y="1981487"/>
              <a:ext cx="874658" cy="2895026"/>
            </a:xfrm>
            <a:custGeom>
              <a:avLst/>
              <a:gdLst>
                <a:gd name="connsiteX0" fmla="*/ 0 w 1376653"/>
                <a:gd name="connsiteY0" fmla="*/ 0 h 4556578"/>
                <a:gd name="connsiteX1" fmla="*/ 1376653 w 1376653"/>
                <a:gd name="connsiteY1" fmla="*/ 0 h 4556578"/>
                <a:gd name="connsiteX2" fmla="*/ 1376653 w 1376653"/>
                <a:gd name="connsiteY2" fmla="*/ 234503 h 4556578"/>
                <a:gd name="connsiteX3" fmla="*/ 234503 w 1376653"/>
                <a:gd name="connsiteY3" fmla="*/ 234503 h 4556578"/>
                <a:gd name="connsiteX4" fmla="*/ 234503 w 1376653"/>
                <a:gd name="connsiteY4" fmla="*/ 4322075 h 4556578"/>
                <a:gd name="connsiteX5" fmla="*/ 1376653 w 1376653"/>
                <a:gd name="connsiteY5" fmla="*/ 4322075 h 4556578"/>
                <a:gd name="connsiteX6" fmla="*/ 1376653 w 1376653"/>
                <a:gd name="connsiteY6" fmla="*/ 4556578 h 4556578"/>
                <a:gd name="connsiteX7" fmla="*/ 0 w 1376653"/>
                <a:gd name="connsiteY7" fmla="*/ 4556578 h 455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653" h="4556578">
                  <a:moveTo>
                    <a:pt x="0" y="0"/>
                  </a:moveTo>
                  <a:lnTo>
                    <a:pt x="1376653" y="0"/>
                  </a:lnTo>
                  <a:lnTo>
                    <a:pt x="1376653" y="234503"/>
                  </a:lnTo>
                  <a:lnTo>
                    <a:pt x="234503" y="234503"/>
                  </a:lnTo>
                  <a:lnTo>
                    <a:pt x="234503" y="4322075"/>
                  </a:lnTo>
                  <a:lnTo>
                    <a:pt x="1376653" y="4322075"/>
                  </a:lnTo>
                  <a:lnTo>
                    <a:pt x="1376653" y="4556578"/>
                  </a:lnTo>
                  <a:lnTo>
                    <a:pt x="0" y="4556578"/>
                  </a:lnTo>
                  <a:close/>
                </a:path>
              </a:pathLst>
            </a:cu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AE2FE"/>
                </a:solidFill>
                <a:effectLst/>
                <a:uLnTx/>
                <a:uFillTx/>
                <a:latin typeface="Arial" panose="020B0604020202020204"/>
                <a:ea typeface="微软雅黑" panose="020B0503020204020204" pitchFamily="34" charset="-122"/>
                <a:cs typeface="+mn-cs"/>
              </a:endParaRPr>
            </a:p>
          </p:txBody>
        </p:sp>
        <p:sp>
          <p:nvSpPr>
            <p:cNvPr id="4" name="文本框 3"/>
            <p:cNvSpPr txBox="1"/>
            <p:nvPr/>
          </p:nvSpPr>
          <p:spPr>
            <a:xfrm>
              <a:off x="2198450" y="3550742"/>
              <a:ext cx="1313180"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dirty="0">
                  <a:solidFill>
                    <a:srgbClr val="CAE2FE"/>
                  </a:solidFill>
                  <a:latin typeface="+mj-ea"/>
                  <a:ea typeface="+mj-ea"/>
                </a:rPr>
                <a:t>目录</a:t>
              </a:r>
              <a:endParaRPr kumimoji="0" lang="zh-CN" altLang="en-US" sz="4400" b="1" i="0" u="none" strike="noStrike" kern="1200" cap="none" spc="0" normalizeH="0" baseline="0" noProof="0" dirty="0">
                <a:ln>
                  <a:noFill/>
                </a:ln>
                <a:solidFill>
                  <a:srgbClr val="CAE2FE"/>
                </a:solidFill>
                <a:effectLst/>
                <a:uLnTx/>
                <a:uFillTx/>
                <a:latin typeface="+mj-ea"/>
                <a:ea typeface="+mj-ea"/>
              </a:endParaRPr>
            </a:p>
          </p:txBody>
        </p:sp>
        <p:sp>
          <p:nvSpPr>
            <p:cNvPr id="6" name="任意多边形: 形状 13"/>
            <p:cNvSpPr/>
            <p:nvPr/>
          </p:nvSpPr>
          <p:spPr>
            <a:xfrm>
              <a:off x="2846374" y="1981487"/>
              <a:ext cx="874118" cy="2895026"/>
            </a:xfrm>
            <a:custGeom>
              <a:avLst/>
              <a:gdLst>
                <a:gd name="connsiteX0" fmla="*/ 0 w 1375803"/>
                <a:gd name="connsiteY0" fmla="*/ 0 h 4556578"/>
                <a:gd name="connsiteX1" fmla="*/ 1375803 w 1375803"/>
                <a:gd name="connsiteY1" fmla="*/ 0 h 4556578"/>
                <a:gd name="connsiteX2" fmla="*/ 1375803 w 1375803"/>
                <a:gd name="connsiteY2" fmla="*/ 4556578 h 4556578"/>
                <a:gd name="connsiteX3" fmla="*/ 0 w 1375803"/>
                <a:gd name="connsiteY3" fmla="*/ 4556578 h 4556578"/>
                <a:gd name="connsiteX4" fmla="*/ 0 w 1375803"/>
                <a:gd name="connsiteY4" fmla="*/ 4322075 h 4556578"/>
                <a:gd name="connsiteX5" fmla="*/ 1141300 w 1375803"/>
                <a:gd name="connsiteY5" fmla="*/ 4322075 h 4556578"/>
                <a:gd name="connsiteX6" fmla="*/ 1141300 w 1375803"/>
                <a:gd name="connsiteY6" fmla="*/ 234503 h 4556578"/>
                <a:gd name="connsiteX7" fmla="*/ 0 w 1375803"/>
                <a:gd name="connsiteY7" fmla="*/ 234503 h 455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5803" h="4556578">
                  <a:moveTo>
                    <a:pt x="0" y="0"/>
                  </a:moveTo>
                  <a:lnTo>
                    <a:pt x="1375803" y="0"/>
                  </a:lnTo>
                  <a:lnTo>
                    <a:pt x="1375803" y="4556578"/>
                  </a:lnTo>
                  <a:lnTo>
                    <a:pt x="0" y="4556578"/>
                  </a:lnTo>
                  <a:lnTo>
                    <a:pt x="0" y="4322075"/>
                  </a:lnTo>
                  <a:lnTo>
                    <a:pt x="1141300" y="4322075"/>
                  </a:lnTo>
                  <a:lnTo>
                    <a:pt x="1141300" y="234503"/>
                  </a:lnTo>
                  <a:lnTo>
                    <a:pt x="0" y="234503"/>
                  </a:lnTo>
                  <a:close/>
                </a:path>
              </a:pathLst>
            </a:cu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AE2FE"/>
                </a:solidFill>
                <a:effectLst/>
                <a:uLnTx/>
                <a:uFillTx/>
                <a:latin typeface="Arial" panose="020B0604020202020204"/>
                <a:ea typeface="微软雅黑" panose="020B0503020204020204" pitchFamily="34" charset="-122"/>
                <a:cs typeface="+mn-cs"/>
              </a:endParaRPr>
            </a:p>
          </p:txBody>
        </p:sp>
        <p:sp>
          <p:nvSpPr>
            <p:cNvPr id="5" name="文本框 4"/>
            <p:cNvSpPr txBox="1"/>
            <p:nvPr/>
          </p:nvSpPr>
          <p:spPr>
            <a:xfrm>
              <a:off x="1182906" y="2506371"/>
              <a:ext cx="3342582" cy="1323439"/>
            </a:xfrm>
            <a:prstGeom prst="rect">
              <a:avLst/>
            </a:prstGeom>
            <a:solidFill>
              <a:srgbClr val="809ABB"/>
            </a:solid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rPr>
                <a:t>CONTENT</a:t>
              </a:r>
              <a:endParaRPr kumimoji="0" lang="zh-CN" altLang="en-US" sz="8000" b="1"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endParaRPr>
            </a:p>
          </p:txBody>
        </p:sp>
      </p:grpSp>
      <p:sp>
        <p:nvSpPr>
          <p:cNvPr id="8" name="文本框 7"/>
          <p:cNvSpPr txBox="1"/>
          <p:nvPr/>
        </p:nvSpPr>
        <p:spPr>
          <a:xfrm>
            <a:off x="7143750" y="907415"/>
            <a:ext cx="2632710" cy="583565"/>
          </a:xfrm>
          <a:prstGeom prst="rect">
            <a:avLst/>
          </a:prstGeom>
          <a:noFill/>
        </p:spPr>
        <p:txBody>
          <a:bodyPr wrap="none" rtlCol="0">
            <a:spAutoFit/>
            <a:scene3d>
              <a:camera prst="orthographicFront"/>
              <a:lightRig rig="threePt" dir="t"/>
            </a:scene3d>
            <a:sp3d contourW="12700"/>
          </a:bodyPr>
          <a:lstStyle/>
          <a:p>
            <a:pPr algn="ctr">
              <a:buClrTx/>
              <a:buSzTx/>
              <a:buFontTx/>
            </a:pPr>
            <a:r>
              <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rPr>
              <a:t>项目小组介绍</a:t>
            </a:r>
            <a:endPar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endParaRPr>
          </a:p>
        </p:txBody>
      </p:sp>
      <p:grpSp>
        <p:nvGrpSpPr>
          <p:cNvPr id="19" name="组合 18"/>
          <p:cNvGrpSpPr/>
          <p:nvPr/>
        </p:nvGrpSpPr>
        <p:grpSpPr>
          <a:xfrm>
            <a:off x="5736436" y="907420"/>
            <a:ext cx="480060" cy="461666"/>
            <a:chOff x="5742786" y="1595760"/>
            <a:chExt cx="480060" cy="461666"/>
          </a:xfrm>
        </p:grpSpPr>
        <p:sp>
          <p:nvSpPr>
            <p:cNvPr id="20" name="椭圆 19"/>
            <p:cNvSpPr/>
            <p:nvPr/>
          </p:nvSpPr>
          <p:spPr>
            <a:xfrm>
              <a:off x="5746229" y="1595760"/>
              <a:ext cx="461666" cy="461666"/>
            </a:xfrm>
            <a:prstGeom prst="ellipse">
              <a:avLst/>
            </a:pr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809ABB"/>
                </a:solidFill>
                <a:latin typeface="Arial" panose="020B0604020202020204"/>
                <a:ea typeface="微软雅黑" panose="020B0503020204020204" pitchFamily="34" charset="-122"/>
              </a:endParaRPr>
            </a:p>
          </p:txBody>
        </p:sp>
        <p:sp>
          <p:nvSpPr>
            <p:cNvPr id="21" name="文本框 20"/>
            <p:cNvSpPr txBox="1"/>
            <p:nvPr/>
          </p:nvSpPr>
          <p:spPr>
            <a:xfrm>
              <a:off x="5742786" y="1641927"/>
              <a:ext cx="480060" cy="39878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809ABB"/>
                  </a:solidFill>
                  <a:latin typeface="Agency FB" panose="020B0503020202020204" pitchFamily="34" charset="0"/>
                  <a:ea typeface="+mj-ea"/>
                </a:rPr>
                <a:t>01</a:t>
              </a:r>
              <a:endParaRPr kumimoji="0" lang="en-US" altLang="zh-CN" sz="2000" b="1" i="0" u="none" strike="noStrike" kern="1200" cap="none" spc="0" normalizeH="0" baseline="0" noProof="0" dirty="0">
                <a:ln>
                  <a:noFill/>
                </a:ln>
                <a:solidFill>
                  <a:srgbClr val="809ABB"/>
                </a:solidFill>
                <a:effectLst/>
                <a:uLnTx/>
                <a:uFillTx/>
                <a:latin typeface="Agency FB" panose="020B0503020202020204" pitchFamily="34" charset="0"/>
                <a:ea typeface="+mj-ea"/>
              </a:endParaRPr>
            </a:p>
          </p:txBody>
        </p:sp>
      </p:grpSp>
      <p:grpSp>
        <p:nvGrpSpPr>
          <p:cNvPr id="22" name="组合 21"/>
          <p:cNvGrpSpPr/>
          <p:nvPr/>
        </p:nvGrpSpPr>
        <p:grpSpPr>
          <a:xfrm>
            <a:off x="5736436" y="1975691"/>
            <a:ext cx="480060" cy="461666"/>
            <a:chOff x="5742786" y="2664031"/>
            <a:chExt cx="480060" cy="461666"/>
          </a:xfrm>
        </p:grpSpPr>
        <p:sp>
          <p:nvSpPr>
            <p:cNvPr id="23" name="椭圆 22"/>
            <p:cNvSpPr/>
            <p:nvPr/>
          </p:nvSpPr>
          <p:spPr>
            <a:xfrm>
              <a:off x="5746229" y="2664031"/>
              <a:ext cx="461666" cy="461666"/>
            </a:xfrm>
            <a:prstGeom prst="ellipse">
              <a:avLst/>
            </a:pr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809ABB"/>
                </a:solidFill>
                <a:latin typeface="Arial" panose="020B0604020202020204"/>
                <a:ea typeface="微软雅黑" panose="020B0503020204020204" pitchFamily="34" charset="-122"/>
              </a:endParaRPr>
            </a:p>
          </p:txBody>
        </p:sp>
        <p:sp>
          <p:nvSpPr>
            <p:cNvPr id="24" name="文本框 23"/>
            <p:cNvSpPr txBox="1"/>
            <p:nvPr/>
          </p:nvSpPr>
          <p:spPr>
            <a:xfrm>
              <a:off x="5742786" y="2698769"/>
              <a:ext cx="480060" cy="39878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809ABB"/>
                  </a:solidFill>
                  <a:latin typeface="Agency FB" panose="020B0503020202020204" pitchFamily="34" charset="0"/>
                  <a:ea typeface="+mj-ea"/>
                </a:rPr>
                <a:t>02</a:t>
              </a:r>
              <a:endParaRPr kumimoji="0" lang="en-US" altLang="zh-CN" sz="2000" b="1" i="0" u="none" strike="noStrike" kern="1200" cap="none" spc="0" normalizeH="0" baseline="0" noProof="0" dirty="0">
                <a:ln>
                  <a:noFill/>
                </a:ln>
                <a:solidFill>
                  <a:srgbClr val="809ABB"/>
                </a:solidFill>
                <a:effectLst/>
                <a:uLnTx/>
                <a:uFillTx/>
                <a:latin typeface="Agency FB" panose="020B0503020202020204" pitchFamily="34" charset="0"/>
                <a:ea typeface="+mj-ea"/>
              </a:endParaRPr>
            </a:p>
          </p:txBody>
        </p:sp>
      </p:grpSp>
      <p:grpSp>
        <p:nvGrpSpPr>
          <p:cNvPr id="25" name="组合 24"/>
          <p:cNvGrpSpPr/>
          <p:nvPr/>
        </p:nvGrpSpPr>
        <p:grpSpPr>
          <a:xfrm>
            <a:off x="5736435" y="3043962"/>
            <a:ext cx="480060" cy="461666"/>
            <a:chOff x="5742785" y="3732302"/>
            <a:chExt cx="480060" cy="461666"/>
          </a:xfrm>
        </p:grpSpPr>
        <p:sp>
          <p:nvSpPr>
            <p:cNvPr id="26" name="椭圆 25"/>
            <p:cNvSpPr/>
            <p:nvPr/>
          </p:nvSpPr>
          <p:spPr>
            <a:xfrm>
              <a:off x="5746229" y="3732302"/>
              <a:ext cx="461666" cy="461666"/>
            </a:xfrm>
            <a:prstGeom prst="ellipse">
              <a:avLst/>
            </a:pr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809ABB"/>
                </a:solidFill>
                <a:latin typeface="Arial" panose="020B0604020202020204"/>
                <a:ea typeface="微软雅黑" panose="020B0503020204020204" pitchFamily="34" charset="-122"/>
              </a:endParaRPr>
            </a:p>
          </p:txBody>
        </p:sp>
        <p:sp>
          <p:nvSpPr>
            <p:cNvPr id="27" name="文本框 26"/>
            <p:cNvSpPr txBox="1"/>
            <p:nvPr/>
          </p:nvSpPr>
          <p:spPr>
            <a:xfrm>
              <a:off x="5742785" y="3778469"/>
              <a:ext cx="480060" cy="39878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809ABB"/>
                  </a:solidFill>
                  <a:latin typeface="Agency FB" panose="020B0503020202020204" pitchFamily="34" charset="0"/>
                  <a:ea typeface="+mj-ea"/>
                </a:rPr>
                <a:t>03</a:t>
              </a:r>
              <a:endParaRPr kumimoji="0" lang="en-US" altLang="zh-CN" sz="2000" b="1" i="0" u="none" strike="noStrike" kern="1200" cap="none" spc="0" normalizeH="0" baseline="0" noProof="0" dirty="0">
                <a:ln>
                  <a:noFill/>
                </a:ln>
                <a:solidFill>
                  <a:srgbClr val="809ABB"/>
                </a:solidFill>
                <a:effectLst/>
                <a:uLnTx/>
                <a:uFillTx/>
                <a:latin typeface="Agency FB" panose="020B0503020202020204" pitchFamily="34" charset="0"/>
                <a:ea typeface="+mj-ea"/>
              </a:endParaRPr>
            </a:p>
          </p:txBody>
        </p:sp>
      </p:grpSp>
      <p:grpSp>
        <p:nvGrpSpPr>
          <p:cNvPr id="28" name="组合 27"/>
          <p:cNvGrpSpPr/>
          <p:nvPr/>
        </p:nvGrpSpPr>
        <p:grpSpPr>
          <a:xfrm>
            <a:off x="5736435" y="4112234"/>
            <a:ext cx="480060" cy="461666"/>
            <a:chOff x="5742785" y="4800574"/>
            <a:chExt cx="480060" cy="461666"/>
          </a:xfrm>
        </p:grpSpPr>
        <p:sp>
          <p:nvSpPr>
            <p:cNvPr id="29" name="椭圆 28"/>
            <p:cNvSpPr/>
            <p:nvPr/>
          </p:nvSpPr>
          <p:spPr>
            <a:xfrm>
              <a:off x="5746229" y="4800574"/>
              <a:ext cx="461666" cy="461666"/>
            </a:xfrm>
            <a:prstGeom prst="ellipse">
              <a:avLst/>
            </a:pr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809ABB"/>
                </a:solidFill>
                <a:latin typeface="Arial" panose="020B0604020202020204"/>
                <a:ea typeface="微软雅黑" panose="020B0503020204020204" pitchFamily="34" charset="-122"/>
              </a:endParaRPr>
            </a:p>
          </p:txBody>
        </p:sp>
        <p:sp>
          <p:nvSpPr>
            <p:cNvPr id="30" name="文本框 29"/>
            <p:cNvSpPr txBox="1"/>
            <p:nvPr/>
          </p:nvSpPr>
          <p:spPr>
            <a:xfrm>
              <a:off x="5742785" y="4846741"/>
              <a:ext cx="480060" cy="39878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809ABB"/>
                  </a:solidFill>
                  <a:latin typeface="Agency FB" panose="020B0503020202020204" pitchFamily="34" charset="0"/>
                  <a:ea typeface="+mj-ea"/>
                </a:rPr>
                <a:t>04</a:t>
              </a:r>
              <a:endParaRPr kumimoji="0" lang="en-US" altLang="zh-CN" sz="2000" b="1" i="0" u="none" strike="noStrike" kern="1200" cap="none" spc="0" normalizeH="0" baseline="0" noProof="0" dirty="0">
                <a:ln>
                  <a:noFill/>
                </a:ln>
                <a:solidFill>
                  <a:srgbClr val="809ABB"/>
                </a:solidFill>
                <a:effectLst/>
                <a:uLnTx/>
                <a:uFillTx/>
                <a:latin typeface="Agency FB" panose="020B0503020202020204" pitchFamily="34" charset="0"/>
                <a:ea typeface="+mj-ea"/>
              </a:endParaRPr>
            </a:p>
          </p:txBody>
        </p:sp>
      </p:grpSp>
      <p:sp>
        <p:nvSpPr>
          <p:cNvPr id="32" name="文本框 31"/>
          <p:cNvSpPr txBox="1"/>
          <p:nvPr/>
        </p:nvSpPr>
        <p:spPr>
          <a:xfrm>
            <a:off x="7143750" y="1981200"/>
            <a:ext cx="263271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rPr>
              <a:t>项目制作背景</a:t>
            </a:r>
            <a:endPar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endParaRPr>
          </a:p>
        </p:txBody>
      </p:sp>
      <p:sp>
        <p:nvSpPr>
          <p:cNvPr id="35" name="文本框 34"/>
          <p:cNvSpPr txBox="1"/>
          <p:nvPr/>
        </p:nvSpPr>
        <p:spPr>
          <a:xfrm>
            <a:off x="7143750" y="3043555"/>
            <a:ext cx="263271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rPr>
              <a:t>项目开发过程</a:t>
            </a:r>
            <a:endPar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endParaRPr>
          </a:p>
        </p:txBody>
      </p:sp>
      <p:sp>
        <p:nvSpPr>
          <p:cNvPr id="38" name="文本框 37"/>
          <p:cNvSpPr txBox="1"/>
          <p:nvPr/>
        </p:nvSpPr>
        <p:spPr>
          <a:xfrm>
            <a:off x="7143750" y="4140200"/>
            <a:ext cx="2632710" cy="58356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rPr>
              <a:t>项目</a:t>
            </a:r>
            <a:r>
              <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rPr>
              <a:t>成果展示</a:t>
            </a:r>
            <a:endPar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endParaRPr>
          </a:p>
        </p:txBody>
      </p:sp>
      <p:grpSp>
        <p:nvGrpSpPr>
          <p:cNvPr id="10" name="组合 9"/>
          <p:cNvGrpSpPr/>
          <p:nvPr/>
        </p:nvGrpSpPr>
        <p:grpSpPr>
          <a:xfrm>
            <a:off x="5765011" y="5267299"/>
            <a:ext cx="480060" cy="461666"/>
            <a:chOff x="5742786" y="4800574"/>
            <a:chExt cx="480060" cy="461666"/>
          </a:xfrm>
        </p:grpSpPr>
        <p:sp>
          <p:nvSpPr>
            <p:cNvPr id="11" name="椭圆 10"/>
            <p:cNvSpPr/>
            <p:nvPr/>
          </p:nvSpPr>
          <p:spPr>
            <a:xfrm>
              <a:off x="5746229" y="4800574"/>
              <a:ext cx="461666" cy="461666"/>
            </a:xfrm>
            <a:prstGeom prst="ellipse">
              <a:avLst/>
            </a:prstGeom>
            <a:solidFill>
              <a:srgbClr val="CAE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dirty="0">
                <a:solidFill>
                  <a:srgbClr val="809ABB"/>
                </a:solidFill>
                <a:latin typeface="Arial" panose="020B0604020202020204"/>
                <a:ea typeface="微软雅黑" panose="020B0503020204020204" pitchFamily="34" charset="-122"/>
              </a:endParaRPr>
            </a:p>
          </p:txBody>
        </p:sp>
        <p:sp>
          <p:nvSpPr>
            <p:cNvPr id="12" name="文本框 11"/>
            <p:cNvSpPr txBox="1"/>
            <p:nvPr/>
          </p:nvSpPr>
          <p:spPr>
            <a:xfrm>
              <a:off x="5742786" y="4846741"/>
              <a:ext cx="480060" cy="398780"/>
            </a:xfrm>
            <a:prstGeom prst="rect">
              <a:avLst/>
            </a:prstGeom>
            <a:noFill/>
          </p:spPr>
          <p:txBody>
            <a:bodyPr wrap="none" rtlCol="0">
              <a:spAutoFit/>
              <a:scene3d>
                <a:camera prst="orthographicFront"/>
                <a:lightRig rig="threePt" dir="t"/>
              </a:scene3d>
              <a:sp3d contourW="12700"/>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809ABB"/>
                  </a:solidFill>
                  <a:latin typeface="Agency FB" panose="020B0503020202020204" pitchFamily="34" charset="0"/>
                  <a:ea typeface="+mj-ea"/>
                </a:rPr>
                <a:t>05</a:t>
              </a:r>
              <a:endParaRPr kumimoji="0" lang="en-US" altLang="zh-CN" sz="2000" b="1" i="0" u="none" strike="noStrike" kern="1200" cap="none" spc="0" normalizeH="0" baseline="0" noProof="0" dirty="0">
                <a:ln>
                  <a:noFill/>
                </a:ln>
                <a:solidFill>
                  <a:srgbClr val="809ABB"/>
                </a:solidFill>
                <a:effectLst/>
                <a:uLnTx/>
                <a:uFillTx/>
                <a:latin typeface="Agency FB" panose="020B0503020202020204" pitchFamily="34" charset="0"/>
                <a:ea typeface="+mj-ea"/>
              </a:endParaRPr>
            </a:p>
          </p:txBody>
        </p:sp>
      </p:grpSp>
      <p:sp>
        <p:nvSpPr>
          <p:cNvPr id="14" name="文本框 13"/>
          <p:cNvSpPr txBox="1"/>
          <p:nvPr/>
        </p:nvSpPr>
        <p:spPr>
          <a:xfrm>
            <a:off x="7552055" y="5236845"/>
            <a:ext cx="1816100" cy="583565"/>
          </a:xfrm>
          <a:prstGeom prst="rect">
            <a:avLst/>
          </a:prstGeom>
          <a:noFill/>
        </p:spPr>
        <p:txBody>
          <a:bodyPr wrap="none" rtlCol="0">
            <a:spAutoFit/>
            <a:scene3d>
              <a:camera prst="orthographicFront"/>
              <a:lightRig rig="threePt" dir="t"/>
            </a:scene3d>
            <a:sp3d contourW="12700"/>
          </a:bodyPr>
          <a:p>
            <a:pPr algn="ctr"/>
            <a:r>
              <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rPr>
              <a:t>项目总结</a:t>
            </a:r>
            <a:endParaRPr lang="zh-CN" altLang="en-US" sz="3200" b="1" dirty="0">
              <a:solidFill>
                <a:srgbClr val="CAE2FE"/>
              </a:solidFill>
              <a:latin typeface="楷体" panose="02010609060101010101" charset="-122"/>
              <a:ea typeface="楷体" panose="02010609060101010101"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500" fill="hold"/>
                                        <p:tgtEl>
                                          <p:spTgt spid="38"/>
                                        </p:tgtEl>
                                        <p:attrNameLst>
                                          <p:attrName>ppt_w</p:attrName>
                                        </p:attrNameLst>
                                      </p:cBhvr>
                                      <p:tavLst>
                                        <p:tav tm="0">
                                          <p:val>
                                            <p:fltVal val="0"/>
                                          </p:val>
                                        </p:tav>
                                        <p:tav tm="100000">
                                          <p:val>
                                            <p:strVal val="#ppt_w"/>
                                          </p:val>
                                        </p:tav>
                                      </p:tavLst>
                                    </p:anim>
                                    <p:anim calcmode="lin" valueType="num">
                                      <p:cBhvr>
                                        <p:cTn id="56" dur="500" fill="hold"/>
                                        <p:tgtEl>
                                          <p:spTgt spid="38"/>
                                        </p:tgtEl>
                                        <p:attrNameLst>
                                          <p:attrName>ppt_h</p:attrName>
                                        </p:attrNameLst>
                                      </p:cBhvr>
                                      <p:tavLst>
                                        <p:tav tm="0">
                                          <p:val>
                                            <p:fltVal val="0"/>
                                          </p:val>
                                        </p:tav>
                                        <p:tav tm="100000">
                                          <p:val>
                                            <p:strVal val="#ppt_h"/>
                                          </p:val>
                                        </p:tav>
                                      </p:tavLst>
                                    </p:anim>
                                    <p:animEffect transition="in" filter="fade">
                                      <p:cBhvr>
                                        <p:cTn id="57" dur="500"/>
                                        <p:tgtEl>
                                          <p:spTgt spid="38"/>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p:bldP spid="35" grpId="0"/>
      <p:bldP spid="38" grpId="0"/>
      <p:bldP spid="14" grpId="0"/>
      <p:bldP spid="8" grpId="1"/>
      <p:bldP spid="32" grpId="1"/>
      <p:bldP spid="35" grpId="1"/>
      <p:bldP spid="38" grpId="1"/>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51"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项目总结</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140" name="Rectangle 15"/>
          <p:cNvSpPr/>
          <p:nvPr/>
        </p:nvSpPr>
        <p:spPr>
          <a:xfrm>
            <a:off x="4613910" y="3031490"/>
            <a:ext cx="7085330" cy="1383665"/>
          </a:xfrm>
          <a:prstGeom prst="rect">
            <a:avLst/>
          </a:prstGeom>
        </p:spPr>
        <p:txBody>
          <a:bodyPr wrap="square">
            <a:spAutoFit/>
          </a:bodyPr>
          <a:lstStyle/>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seq2seq+self-attention：从最开始的3.421逐渐降低到了0.169，然后又稍微上升了一些，最后稳定在了0.02左右。</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sp>
        <p:nvSpPr>
          <p:cNvPr id="141" name="Freeform 26"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bwMode="auto">
          <a:xfrm>
            <a:off x="6314008" y="3828995"/>
            <a:ext cx="152691" cy="15835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dirty="0">
              <a:solidFill>
                <a:srgbClr val="000000">
                  <a:lumMod val="75000"/>
                  <a:lumOff val="25000"/>
                </a:srgbClr>
              </a:solidFill>
              <a:latin typeface="Arial" panose="020B0604020202020204" pitchFamily="34" charset="0"/>
              <a:ea typeface="宋体" panose="02010600030101010101" pitchFamily="2" charset="-122"/>
            </a:endParaRPr>
          </a:p>
        </p:txBody>
      </p:sp>
      <p:grpSp>
        <p:nvGrpSpPr>
          <p:cNvPr id="142" name="Group 98"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GrpSpPr/>
          <p:nvPr/>
        </p:nvGrpSpPr>
        <p:grpSpPr>
          <a:xfrm>
            <a:off x="571461" y="1809739"/>
            <a:ext cx="4042235" cy="4042235"/>
            <a:chOff x="428596" y="1357304"/>
            <a:chExt cx="3031676" cy="3031676"/>
          </a:xfrm>
        </p:grpSpPr>
        <p:sp>
          <p:nvSpPr>
            <p:cNvPr id="143" name="Oval 7"/>
            <p:cNvSpPr/>
            <p:nvPr/>
          </p:nvSpPr>
          <p:spPr>
            <a:xfrm>
              <a:off x="428596" y="1357304"/>
              <a:ext cx="3031676" cy="3031676"/>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144" name="Rectangle 18"/>
            <p:cNvSpPr/>
            <p:nvPr/>
          </p:nvSpPr>
          <p:spPr>
            <a:xfrm>
              <a:off x="1037616" y="1737260"/>
              <a:ext cx="1813560" cy="437674"/>
            </a:xfrm>
            <a:prstGeom prst="rect">
              <a:avLst/>
            </a:prstGeom>
          </p:spPr>
          <p:txBody>
            <a:bodyPr wrap="none">
              <a:spAutoFit/>
            </a:bodyPr>
            <a:lstStyle/>
            <a:p>
              <a:pPr algn="l" fontAlgn="base">
                <a:spcBef>
                  <a:spcPct val="0"/>
                </a:spcBef>
                <a:spcAft>
                  <a:spcPct val="0"/>
                </a:spcAft>
                <a:buFont typeface="Arial" panose="020B0604020202020204" pitchFamily="34" charset="0"/>
                <a:buNone/>
              </a:pPr>
              <a:r>
                <a:rPr lang="en-US" sz="3200" dirty="0">
                  <a:solidFill>
                    <a:schemeClr val="bg1"/>
                  </a:solidFill>
                  <a:latin typeface="Open Sans" pitchFamily="34" charset="0"/>
                  <a:ea typeface="Open Sans" pitchFamily="34" charset="0"/>
                  <a:cs typeface="Open Sans" pitchFamily="34" charset="0"/>
                </a:rPr>
                <a:t>summarize</a:t>
              </a:r>
              <a:endParaRPr lang="en-US" sz="3200" dirty="0">
                <a:solidFill>
                  <a:schemeClr val="bg1"/>
                </a:solidFill>
                <a:latin typeface="Open Sans" pitchFamily="34" charset="0"/>
                <a:ea typeface="Open Sans" pitchFamily="34" charset="0"/>
                <a:cs typeface="Open Sans" pitchFamily="34" charset="0"/>
              </a:endParaRPr>
            </a:p>
          </p:txBody>
        </p:sp>
        <p:grpSp>
          <p:nvGrpSpPr>
            <p:cNvPr id="145" name="Group 19"/>
            <p:cNvGrpSpPr/>
            <p:nvPr/>
          </p:nvGrpSpPr>
          <p:grpSpPr>
            <a:xfrm>
              <a:off x="543090" y="2405823"/>
              <a:ext cx="2329721" cy="1766692"/>
              <a:chOff x="543090" y="2405823"/>
              <a:chExt cx="2329721" cy="1766692"/>
            </a:xfrm>
          </p:grpSpPr>
          <p:sp>
            <p:nvSpPr>
              <p:cNvPr id="146" name="Freeform 7"/>
              <p:cNvSpPr/>
              <p:nvPr/>
            </p:nvSpPr>
            <p:spPr bwMode="auto">
              <a:xfrm rot="1800000">
                <a:off x="1513918" y="2733611"/>
                <a:ext cx="25758" cy="24587"/>
              </a:xfrm>
              <a:custGeom>
                <a:avLst/>
                <a:gdLst/>
                <a:ahLst/>
                <a:cxnLst>
                  <a:cxn ang="0">
                    <a:pos x="0" y="44"/>
                  </a:cxn>
                  <a:cxn ang="0">
                    <a:pos x="7" y="0"/>
                  </a:cxn>
                  <a:cxn ang="0">
                    <a:pos x="7" y="0"/>
                  </a:cxn>
                  <a:cxn ang="0">
                    <a:pos x="19" y="7"/>
                  </a:cxn>
                  <a:cxn ang="0">
                    <a:pos x="31" y="11"/>
                  </a:cxn>
                  <a:cxn ang="0">
                    <a:pos x="38" y="14"/>
                  </a:cxn>
                  <a:cxn ang="0">
                    <a:pos x="43" y="14"/>
                  </a:cxn>
                  <a:cxn ang="0">
                    <a:pos x="43" y="14"/>
                  </a:cxn>
                  <a:cxn ang="0">
                    <a:pos x="0" y="44"/>
                  </a:cxn>
                  <a:cxn ang="0">
                    <a:pos x="0" y="44"/>
                  </a:cxn>
                </a:cxnLst>
                <a:rect l="0" t="0" r="r" b="b"/>
                <a:pathLst>
                  <a:path w="43" h="44">
                    <a:moveTo>
                      <a:pt x="0" y="44"/>
                    </a:moveTo>
                    <a:lnTo>
                      <a:pt x="7" y="0"/>
                    </a:lnTo>
                    <a:lnTo>
                      <a:pt x="7" y="0"/>
                    </a:lnTo>
                    <a:lnTo>
                      <a:pt x="19" y="7"/>
                    </a:lnTo>
                    <a:lnTo>
                      <a:pt x="31" y="11"/>
                    </a:lnTo>
                    <a:lnTo>
                      <a:pt x="38" y="14"/>
                    </a:lnTo>
                    <a:lnTo>
                      <a:pt x="43" y="14"/>
                    </a:lnTo>
                    <a:lnTo>
                      <a:pt x="43" y="14"/>
                    </a:lnTo>
                    <a:lnTo>
                      <a:pt x="0" y="44"/>
                    </a:lnTo>
                    <a:lnTo>
                      <a:pt x="0" y="44"/>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7" name="Freeform 8"/>
              <p:cNvSpPr/>
              <p:nvPr/>
            </p:nvSpPr>
            <p:spPr bwMode="auto">
              <a:xfrm rot="1800000">
                <a:off x="695193" y="2407120"/>
                <a:ext cx="899178" cy="909715"/>
              </a:xfrm>
              <a:custGeom>
                <a:avLst/>
                <a:gdLst/>
                <a:ahLst/>
                <a:cxnLst>
                  <a:cxn ang="0">
                    <a:pos x="436" y="1512"/>
                  </a:cxn>
                  <a:cxn ang="0">
                    <a:pos x="500" y="1451"/>
                  </a:cxn>
                  <a:cxn ang="0">
                    <a:pos x="553" y="1387"/>
                  </a:cxn>
                  <a:cxn ang="0">
                    <a:pos x="604" y="1324"/>
                  </a:cxn>
                  <a:cxn ang="0">
                    <a:pos x="699" y="1217"/>
                  </a:cxn>
                  <a:cxn ang="0">
                    <a:pos x="894" y="1018"/>
                  </a:cxn>
                  <a:cxn ang="0">
                    <a:pos x="955" y="948"/>
                  </a:cxn>
                  <a:cxn ang="0">
                    <a:pos x="987" y="884"/>
                  </a:cxn>
                  <a:cxn ang="0">
                    <a:pos x="1018" y="787"/>
                  </a:cxn>
                  <a:cxn ang="0">
                    <a:pos x="1026" y="804"/>
                  </a:cxn>
                  <a:cxn ang="0">
                    <a:pos x="1047" y="823"/>
                  </a:cxn>
                  <a:cxn ang="0">
                    <a:pos x="1067" y="824"/>
                  </a:cxn>
                  <a:cxn ang="0">
                    <a:pos x="1083" y="819"/>
                  </a:cxn>
                  <a:cxn ang="0">
                    <a:pos x="1106" y="800"/>
                  </a:cxn>
                  <a:cxn ang="0">
                    <a:pos x="1134" y="757"/>
                  </a:cxn>
                  <a:cxn ang="0">
                    <a:pos x="1147" y="715"/>
                  </a:cxn>
                  <a:cxn ang="0">
                    <a:pos x="1168" y="725"/>
                  </a:cxn>
                  <a:cxn ang="0">
                    <a:pos x="1201" y="729"/>
                  </a:cxn>
                  <a:cxn ang="0">
                    <a:pos x="1220" y="722"/>
                  </a:cxn>
                  <a:cxn ang="0">
                    <a:pos x="1232" y="710"/>
                  </a:cxn>
                  <a:cxn ang="0">
                    <a:pos x="1248" y="668"/>
                  </a:cxn>
                  <a:cxn ang="0">
                    <a:pos x="1262" y="571"/>
                  </a:cxn>
                  <a:cxn ang="0">
                    <a:pos x="1304" y="519"/>
                  </a:cxn>
                  <a:cxn ang="0">
                    <a:pos x="1387" y="447"/>
                  </a:cxn>
                  <a:cxn ang="0">
                    <a:pos x="1446" y="384"/>
                  </a:cxn>
                  <a:cxn ang="0">
                    <a:pos x="1462" y="361"/>
                  </a:cxn>
                  <a:cxn ang="0">
                    <a:pos x="1500" y="350"/>
                  </a:cxn>
                  <a:cxn ang="0">
                    <a:pos x="1526" y="335"/>
                  </a:cxn>
                  <a:cxn ang="0">
                    <a:pos x="1537" y="317"/>
                  </a:cxn>
                  <a:cxn ang="0">
                    <a:pos x="1536" y="302"/>
                  </a:cxn>
                  <a:cxn ang="0">
                    <a:pos x="1525" y="278"/>
                  </a:cxn>
                  <a:cxn ang="0">
                    <a:pos x="1461" y="216"/>
                  </a:cxn>
                  <a:cxn ang="0">
                    <a:pos x="1429" y="189"/>
                  </a:cxn>
                  <a:cxn ang="0">
                    <a:pos x="1379" y="148"/>
                  </a:cxn>
                  <a:cxn ang="0">
                    <a:pos x="1308" y="109"/>
                  </a:cxn>
                  <a:cxn ang="0">
                    <a:pos x="1251" y="84"/>
                  </a:cxn>
                  <a:cxn ang="0">
                    <a:pos x="1136" y="30"/>
                  </a:cxn>
                  <a:cxn ang="0">
                    <a:pos x="1081" y="4"/>
                  </a:cxn>
                  <a:cxn ang="0">
                    <a:pos x="1055" y="0"/>
                  </a:cxn>
                  <a:cxn ang="0">
                    <a:pos x="1008" y="9"/>
                  </a:cxn>
                  <a:cxn ang="0">
                    <a:pos x="815" y="67"/>
                  </a:cxn>
                  <a:cxn ang="0">
                    <a:pos x="747" y="83"/>
                  </a:cxn>
                  <a:cxn ang="0">
                    <a:pos x="568" y="127"/>
                  </a:cxn>
                  <a:cxn ang="0">
                    <a:pos x="525" y="147"/>
                  </a:cxn>
                  <a:cxn ang="0">
                    <a:pos x="492" y="182"/>
                  </a:cxn>
                  <a:cxn ang="0">
                    <a:pos x="463" y="230"/>
                  </a:cxn>
                  <a:cxn ang="0">
                    <a:pos x="442" y="316"/>
                  </a:cxn>
                  <a:cxn ang="0">
                    <a:pos x="409" y="512"/>
                  </a:cxn>
                  <a:cxn ang="0">
                    <a:pos x="356" y="770"/>
                  </a:cxn>
                  <a:cxn ang="0">
                    <a:pos x="326" y="877"/>
                  </a:cxn>
                  <a:cxn ang="0">
                    <a:pos x="305" y="933"/>
                  </a:cxn>
                  <a:cxn ang="0">
                    <a:pos x="263" y="1016"/>
                  </a:cxn>
                  <a:cxn ang="0">
                    <a:pos x="150" y="1200"/>
                  </a:cxn>
                  <a:cxn ang="0">
                    <a:pos x="44" y="1553"/>
                  </a:cxn>
                </a:cxnLst>
                <a:rect l="0" t="0" r="r" b="b"/>
                <a:pathLst>
                  <a:path w="1537" h="1553">
                    <a:moveTo>
                      <a:pt x="388" y="1553"/>
                    </a:moveTo>
                    <a:lnTo>
                      <a:pt x="388" y="1553"/>
                    </a:lnTo>
                    <a:lnTo>
                      <a:pt x="436" y="1512"/>
                    </a:lnTo>
                    <a:lnTo>
                      <a:pt x="459" y="1492"/>
                    </a:lnTo>
                    <a:lnTo>
                      <a:pt x="481" y="1472"/>
                    </a:lnTo>
                    <a:lnTo>
                      <a:pt x="500" y="1451"/>
                    </a:lnTo>
                    <a:lnTo>
                      <a:pt x="519" y="1431"/>
                    </a:lnTo>
                    <a:lnTo>
                      <a:pt x="537" y="1409"/>
                    </a:lnTo>
                    <a:lnTo>
                      <a:pt x="553" y="1387"/>
                    </a:lnTo>
                    <a:lnTo>
                      <a:pt x="553" y="1387"/>
                    </a:lnTo>
                    <a:lnTo>
                      <a:pt x="579" y="1354"/>
                    </a:lnTo>
                    <a:lnTo>
                      <a:pt x="604" y="1324"/>
                    </a:lnTo>
                    <a:lnTo>
                      <a:pt x="628" y="1296"/>
                    </a:lnTo>
                    <a:lnTo>
                      <a:pt x="651" y="1268"/>
                    </a:lnTo>
                    <a:lnTo>
                      <a:pt x="699" y="1217"/>
                    </a:lnTo>
                    <a:lnTo>
                      <a:pt x="747" y="1169"/>
                    </a:lnTo>
                    <a:lnTo>
                      <a:pt x="844" y="1072"/>
                    </a:lnTo>
                    <a:lnTo>
                      <a:pt x="894" y="1018"/>
                    </a:lnTo>
                    <a:lnTo>
                      <a:pt x="947" y="958"/>
                    </a:lnTo>
                    <a:lnTo>
                      <a:pt x="947" y="958"/>
                    </a:lnTo>
                    <a:lnTo>
                      <a:pt x="955" y="948"/>
                    </a:lnTo>
                    <a:lnTo>
                      <a:pt x="962" y="939"/>
                    </a:lnTo>
                    <a:lnTo>
                      <a:pt x="974" y="913"/>
                    </a:lnTo>
                    <a:lnTo>
                      <a:pt x="987" y="884"/>
                    </a:lnTo>
                    <a:lnTo>
                      <a:pt x="997" y="857"/>
                    </a:lnTo>
                    <a:lnTo>
                      <a:pt x="1012" y="808"/>
                    </a:lnTo>
                    <a:lnTo>
                      <a:pt x="1018" y="787"/>
                    </a:lnTo>
                    <a:lnTo>
                      <a:pt x="1018" y="787"/>
                    </a:lnTo>
                    <a:lnTo>
                      <a:pt x="1022" y="796"/>
                    </a:lnTo>
                    <a:lnTo>
                      <a:pt x="1026" y="804"/>
                    </a:lnTo>
                    <a:lnTo>
                      <a:pt x="1033" y="812"/>
                    </a:lnTo>
                    <a:lnTo>
                      <a:pt x="1042" y="820"/>
                    </a:lnTo>
                    <a:lnTo>
                      <a:pt x="1047" y="823"/>
                    </a:lnTo>
                    <a:lnTo>
                      <a:pt x="1053" y="824"/>
                    </a:lnTo>
                    <a:lnTo>
                      <a:pt x="1060" y="824"/>
                    </a:lnTo>
                    <a:lnTo>
                      <a:pt x="1067" y="824"/>
                    </a:lnTo>
                    <a:lnTo>
                      <a:pt x="1075" y="822"/>
                    </a:lnTo>
                    <a:lnTo>
                      <a:pt x="1083" y="819"/>
                    </a:lnTo>
                    <a:lnTo>
                      <a:pt x="1083" y="819"/>
                    </a:lnTo>
                    <a:lnTo>
                      <a:pt x="1092" y="813"/>
                    </a:lnTo>
                    <a:lnTo>
                      <a:pt x="1100" y="807"/>
                    </a:lnTo>
                    <a:lnTo>
                      <a:pt x="1106" y="800"/>
                    </a:lnTo>
                    <a:lnTo>
                      <a:pt x="1113" y="792"/>
                    </a:lnTo>
                    <a:lnTo>
                      <a:pt x="1124" y="775"/>
                    </a:lnTo>
                    <a:lnTo>
                      <a:pt x="1134" y="757"/>
                    </a:lnTo>
                    <a:lnTo>
                      <a:pt x="1139" y="741"/>
                    </a:lnTo>
                    <a:lnTo>
                      <a:pt x="1145" y="729"/>
                    </a:lnTo>
                    <a:lnTo>
                      <a:pt x="1147" y="715"/>
                    </a:lnTo>
                    <a:lnTo>
                      <a:pt x="1147" y="715"/>
                    </a:lnTo>
                    <a:lnTo>
                      <a:pt x="1157" y="721"/>
                    </a:lnTo>
                    <a:lnTo>
                      <a:pt x="1168" y="725"/>
                    </a:lnTo>
                    <a:lnTo>
                      <a:pt x="1180" y="729"/>
                    </a:lnTo>
                    <a:lnTo>
                      <a:pt x="1194" y="730"/>
                    </a:lnTo>
                    <a:lnTo>
                      <a:pt x="1201" y="729"/>
                    </a:lnTo>
                    <a:lnTo>
                      <a:pt x="1207" y="727"/>
                    </a:lnTo>
                    <a:lnTo>
                      <a:pt x="1214" y="726"/>
                    </a:lnTo>
                    <a:lnTo>
                      <a:pt x="1220" y="722"/>
                    </a:lnTo>
                    <a:lnTo>
                      <a:pt x="1226" y="717"/>
                    </a:lnTo>
                    <a:lnTo>
                      <a:pt x="1232" y="710"/>
                    </a:lnTo>
                    <a:lnTo>
                      <a:pt x="1232" y="710"/>
                    </a:lnTo>
                    <a:lnTo>
                      <a:pt x="1236" y="700"/>
                    </a:lnTo>
                    <a:lnTo>
                      <a:pt x="1240" y="691"/>
                    </a:lnTo>
                    <a:lnTo>
                      <a:pt x="1248" y="668"/>
                    </a:lnTo>
                    <a:lnTo>
                      <a:pt x="1254" y="642"/>
                    </a:lnTo>
                    <a:lnTo>
                      <a:pt x="1258" y="616"/>
                    </a:lnTo>
                    <a:lnTo>
                      <a:pt x="1262" y="571"/>
                    </a:lnTo>
                    <a:lnTo>
                      <a:pt x="1263" y="553"/>
                    </a:lnTo>
                    <a:lnTo>
                      <a:pt x="1263" y="553"/>
                    </a:lnTo>
                    <a:lnTo>
                      <a:pt x="1304" y="519"/>
                    </a:lnTo>
                    <a:lnTo>
                      <a:pt x="1344" y="486"/>
                    </a:lnTo>
                    <a:lnTo>
                      <a:pt x="1387" y="447"/>
                    </a:lnTo>
                    <a:lnTo>
                      <a:pt x="1387" y="447"/>
                    </a:lnTo>
                    <a:lnTo>
                      <a:pt x="1406" y="428"/>
                    </a:lnTo>
                    <a:lnTo>
                      <a:pt x="1423" y="411"/>
                    </a:lnTo>
                    <a:lnTo>
                      <a:pt x="1446" y="384"/>
                    </a:lnTo>
                    <a:lnTo>
                      <a:pt x="1458" y="366"/>
                    </a:lnTo>
                    <a:lnTo>
                      <a:pt x="1462" y="361"/>
                    </a:lnTo>
                    <a:lnTo>
                      <a:pt x="1462" y="361"/>
                    </a:lnTo>
                    <a:lnTo>
                      <a:pt x="1474" y="358"/>
                    </a:lnTo>
                    <a:lnTo>
                      <a:pt x="1487" y="355"/>
                    </a:lnTo>
                    <a:lnTo>
                      <a:pt x="1500" y="350"/>
                    </a:lnTo>
                    <a:lnTo>
                      <a:pt x="1514" y="343"/>
                    </a:lnTo>
                    <a:lnTo>
                      <a:pt x="1521" y="339"/>
                    </a:lnTo>
                    <a:lnTo>
                      <a:pt x="1526" y="335"/>
                    </a:lnTo>
                    <a:lnTo>
                      <a:pt x="1530" y="330"/>
                    </a:lnTo>
                    <a:lnTo>
                      <a:pt x="1534" y="323"/>
                    </a:lnTo>
                    <a:lnTo>
                      <a:pt x="1537" y="317"/>
                    </a:lnTo>
                    <a:lnTo>
                      <a:pt x="1537" y="309"/>
                    </a:lnTo>
                    <a:lnTo>
                      <a:pt x="1537" y="309"/>
                    </a:lnTo>
                    <a:lnTo>
                      <a:pt x="1536" y="302"/>
                    </a:lnTo>
                    <a:lnTo>
                      <a:pt x="1534" y="294"/>
                    </a:lnTo>
                    <a:lnTo>
                      <a:pt x="1530" y="286"/>
                    </a:lnTo>
                    <a:lnTo>
                      <a:pt x="1525" y="278"/>
                    </a:lnTo>
                    <a:lnTo>
                      <a:pt x="1513" y="263"/>
                    </a:lnTo>
                    <a:lnTo>
                      <a:pt x="1496" y="246"/>
                    </a:lnTo>
                    <a:lnTo>
                      <a:pt x="1461" y="216"/>
                    </a:lnTo>
                    <a:lnTo>
                      <a:pt x="1444" y="203"/>
                    </a:lnTo>
                    <a:lnTo>
                      <a:pt x="1429" y="189"/>
                    </a:lnTo>
                    <a:lnTo>
                      <a:pt x="1429" y="189"/>
                    </a:lnTo>
                    <a:lnTo>
                      <a:pt x="1416" y="176"/>
                    </a:lnTo>
                    <a:lnTo>
                      <a:pt x="1398" y="162"/>
                    </a:lnTo>
                    <a:lnTo>
                      <a:pt x="1379" y="148"/>
                    </a:lnTo>
                    <a:lnTo>
                      <a:pt x="1357" y="135"/>
                    </a:lnTo>
                    <a:lnTo>
                      <a:pt x="1334" y="121"/>
                    </a:lnTo>
                    <a:lnTo>
                      <a:pt x="1308" y="109"/>
                    </a:lnTo>
                    <a:lnTo>
                      <a:pt x="1280" y="97"/>
                    </a:lnTo>
                    <a:lnTo>
                      <a:pt x="1251" y="84"/>
                    </a:lnTo>
                    <a:lnTo>
                      <a:pt x="1251" y="84"/>
                    </a:lnTo>
                    <a:lnTo>
                      <a:pt x="1221" y="72"/>
                    </a:lnTo>
                    <a:lnTo>
                      <a:pt x="1191" y="58"/>
                    </a:lnTo>
                    <a:lnTo>
                      <a:pt x="1136" y="30"/>
                    </a:lnTo>
                    <a:lnTo>
                      <a:pt x="1113" y="18"/>
                    </a:lnTo>
                    <a:lnTo>
                      <a:pt x="1090" y="8"/>
                    </a:lnTo>
                    <a:lnTo>
                      <a:pt x="1081" y="4"/>
                    </a:lnTo>
                    <a:lnTo>
                      <a:pt x="1071" y="1"/>
                    </a:lnTo>
                    <a:lnTo>
                      <a:pt x="1062" y="0"/>
                    </a:lnTo>
                    <a:lnTo>
                      <a:pt x="1055" y="0"/>
                    </a:lnTo>
                    <a:lnTo>
                      <a:pt x="1055" y="0"/>
                    </a:lnTo>
                    <a:lnTo>
                      <a:pt x="1036" y="4"/>
                    </a:lnTo>
                    <a:lnTo>
                      <a:pt x="1008" y="9"/>
                    </a:lnTo>
                    <a:lnTo>
                      <a:pt x="944" y="27"/>
                    </a:lnTo>
                    <a:lnTo>
                      <a:pt x="875" y="47"/>
                    </a:lnTo>
                    <a:lnTo>
                      <a:pt x="815" y="67"/>
                    </a:lnTo>
                    <a:lnTo>
                      <a:pt x="815" y="67"/>
                    </a:lnTo>
                    <a:lnTo>
                      <a:pt x="785" y="75"/>
                    </a:lnTo>
                    <a:lnTo>
                      <a:pt x="747" y="83"/>
                    </a:lnTo>
                    <a:lnTo>
                      <a:pt x="654" y="103"/>
                    </a:lnTo>
                    <a:lnTo>
                      <a:pt x="609" y="114"/>
                    </a:lnTo>
                    <a:lnTo>
                      <a:pt x="568" y="127"/>
                    </a:lnTo>
                    <a:lnTo>
                      <a:pt x="551" y="133"/>
                    </a:lnTo>
                    <a:lnTo>
                      <a:pt x="536" y="140"/>
                    </a:lnTo>
                    <a:lnTo>
                      <a:pt x="525" y="147"/>
                    </a:lnTo>
                    <a:lnTo>
                      <a:pt x="517" y="155"/>
                    </a:lnTo>
                    <a:lnTo>
                      <a:pt x="517" y="155"/>
                    </a:lnTo>
                    <a:lnTo>
                      <a:pt x="492" y="182"/>
                    </a:lnTo>
                    <a:lnTo>
                      <a:pt x="482" y="196"/>
                    </a:lnTo>
                    <a:lnTo>
                      <a:pt x="473" y="211"/>
                    </a:lnTo>
                    <a:lnTo>
                      <a:pt x="463" y="230"/>
                    </a:lnTo>
                    <a:lnTo>
                      <a:pt x="455" y="252"/>
                    </a:lnTo>
                    <a:lnTo>
                      <a:pt x="448" y="281"/>
                    </a:lnTo>
                    <a:lnTo>
                      <a:pt x="442" y="316"/>
                    </a:lnTo>
                    <a:lnTo>
                      <a:pt x="442" y="316"/>
                    </a:lnTo>
                    <a:lnTo>
                      <a:pt x="423" y="433"/>
                    </a:lnTo>
                    <a:lnTo>
                      <a:pt x="409" y="512"/>
                    </a:lnTo>
                    <a:lnTo>
                      <a:pt x="393" y="598"/>
                    </a:lnTo>
                    <a:lnTo>
                      <a:pt x="375" y="685"/>
                    </a:lnTo>
                    <a:lnTo>
                      <a:pt x="356" y="770"/>
                    </a:lnTo>
                    <a:lnTo>
                      <a:pt x="346" y="809"/>
                    </a:lnTo>
                    <a:lnTo>
                      <a:pt x="337" y="845"/>
                    </a:lnTo>
                    <a:lnTo>
                      <a:pt x="326" y="877"/>
                    </a:lnTo>
                    <a:lnTo>
                      <a:pt x="316" y="906"/>
                    </a:lnTo>
                    <a:lnTo>
                      <a:pt x="316" y="906"/>
                    </a:lnTo>
                    <a:lnTo>
                      <a:pt x="305" y="933"/>
                    </a:lnTo>
                    <a:lnTo>
                      <a:pt x="292" y="961"/>
                    </a:lnTo>
                    <a:lnTo>
                      <a:pt x="278" y="988"/>
                    </a:lnTo>
                    <a:lnTo>
                      <a:pt x="263" y="1016"/>
                    </a:lnTo>
                    <a:lnTo>
                      <a:pt x="230" y="1074"/>
                    </a:lnTo>
                    <a:lnTo>
                      <a:pt x="192" y="1135"/>
                    </a:lnTo>
                    <a:lnTo>
                      <a:pt x="150" y="1200"/>
                    </a:lnTo>
                    <a:lnTo>
                      <a:pt x="102" y="1267"/>
                    </a:lnTo>
                    <a:lnTo>
                      <a:pt x="0" y="1416"/>
                    </a:lnTo>
                    <a:lnTo>
                      <a:pt x="44" y="1553"/>
                    </a:lnTo>
                    <a:lnTo>
                      <a:pt x="388" y="155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8" name="Freeform 9"/>
              <p:cNvSpPr/>
              <p:nvPr/>
            </p:nvSpPr>
            <p:spPr bwMode="auto">
              <a:xfrm rot="1800000">
                <a:off x="1286622" y="2846927"/>
                <a:ext cx="144009" cy="158058"/>
              </a:xfrm>
              <a:custGeom>
                <a:avLst/>
                <a:gdLst/>
                <a:ahLst/>
                <a:cxnLst>
                  <a:cxn ang="0">
                    <a:pos x="0" y="234"/>
                  </a:cxn>
                  <a:cxn ang="0">
                    <a:pos x="0" y="234"/>
                  </a:cxn>
                  <a:cxn ang="0">
                    <a:pos x="4" y="243"/>
                  </a:cxn>
                  <a:cxn ang="0">
                    <a:pos x="8" y="251"/>
                  </a:cxn>
                  <a:cxn ang="0">
                    <a:pos x="15" y="259"/>
                  </a:cxn>
                  <a:cxn ang="0">
                    <a:pos x="24" y="267"/>
                  </a:cxn>
                  <a:cxn ang="0">
                    <a:pos x="29" y="270"/>
                  </a:cxn>
                  <a:cxn ang="0">
                    <a:pos x="35" y="271"/>
                  </a:cxn>
                  <a:cxn ang="0">
                    <a:pos x="42" y="271"/>
                  </a:cxn>
                  <a:cxn ang="0">
                    <a:pos x="49" y="271"/>
                  </a:cxn>
                  <a:cxn ang="0">
                    <a:pos x="57" y="269"/>
                  </a:cxn>
                  <a:cxn ang="0">
                    <a:pos x="65" y="266"/>
                  </a:cxn>
                  <a:cxn ang="0">
                    <a:pos x="65" y="266"/>
                  </a:cxn>
                  <a:cxn ang="0">
                    <a:pos x="74" y="260"/>
                  </a:cxn>
                  <a:cxn ang="0">
                    <a:pos x="82" y="254"/>
                  </a:cxn>
                  <a:cxn ang="0">
                    <a:pos x="88" y="247"/>
                  </a:cxn>
                  <a:cxn ang="0">
                    <a:pos x="95" y="239"/>
                  </a:cxn>
                  <a:cxn ang="0">
                    <a:pos x="106" y="222"/>
                  </a:cxn>
                  <a:cxn ang="0">
                    <a:pos x="116" y="204"/>
                  </a:cxn>
                  <a:cxn ang="0">
                    <a:pos x="121" y="188"/>
                  </a:cxn>
                  <a:cxn ang="0">
                    <a:pos x="127" y="176"/>
                  </a:cxn>
                  <a:cxn ang="0">
                    <a:pos x="129" y="162"/>
                  </a:cxn>
                  <a:cxn ang="0">
                    <a:pos x="129" y="162"/>
                  </a:cxn>
                  <a:cxn ang="0">
                    <a:pos x="139" y="168"/>
                  </a:cxn>
                  <a:cxn ang="0">
                    <a:pos x="150" y="172"/>
                  </a:cxn>
                  <a:cxn ang="0">
                    <a:pos x="162" y="176"/>
                  </a:cxn>
                  <a:cxn ang="0">
                    <a:pos x="176" y="177"/>
                  </a:cxn>
                  <a:cxn ang="0">
                    <a:pos x="183" y="176"/>
                  </a:cxn>
                  <a:cxn ang="0">
                    <a:pos x="189" y="174"/>
                  </a:cxn>
                  <a:cxn ang="0">
                    <a:pos x="196" y="173"/>
                  </a:cxn>
                  <a:cxn ang="0">
                    <a:pos x="202" y="169"/>
                  </a:cxn>
                  <a:cxn ang="0">
                    <a:pos x="208" y="164"/>
                  </a:cxn>
                  <a:cxn ang="0">
                    <a:pos x="214" y="157"/>
                  </a:cxn>
                  <a:cxn ang="0">
                    <a:pos x="214" y="157"/>
                  </a:cxn>
                  <a:cxn ang="0">
                    <a:pos x="218" y="147"/>
                  </a:cxn>
                  <a:cxn ang="0">
                    <a:pos x="222" y="138"/>
                  </a:cxn>
                  <a:cxn ang="0">
                    <a:pos x="230" y="115"/>
                  </a:cxn>
                  <a:cxn ang="0">
                    <a:pos x="236" y="89"/>
                  </a:cxn>
                  <a:cxn ang="0">
                    <a:pos x="240" y="63"/>
                  </a:cxn>
                  <a:cxn ang="0">
                    <a:pos x="244" y="18"/>
                  </a:cxn>
                  <a:cxn ang="0">
                    <a:pos x="245" y="0"/>
                  </a:cxn>
                  <a:cxn ang="0">
                    <a:pos x="245" y="0"/>
                  </a:cxn>
                  <a:cxn ang="0">
                    <a:pos x="192" y="42"/>
                  </a:cxn>
                  <a:cxn ang="0">
                    <a:pos x="158" y="71"/>
                  </a:cxn>
                  <a:cxn ang="0">
                    <a:pos x="121" y="102"/>
                  </a:cxn>
                  <a:cxn ang="0">
                    <a:pos x="84" y="136"/>
                  </a:cxn>
                  <a:cxn ang="0">
                    <a:pos x="50" y="170"/>
                  </a:cxn>
                  <a:cxn ang="0">
                    <a:pos x="35" y="187"/>
                  </a:cxn>
                  <a:cxn ang="0">
                    <a:pos x="22" y="204"/>
                  </a:cxn>
                  <a:cxn ang="0">
                    <a:pos x="9" y="219"/>
                  </a:cxn>
                  <a:cxn ang="0">
                    <a:pos x="0" y="234"/>
                  </a:cxn>
                  <a:cxn ang="0">
                    <a:pos x="0" y="234"/>
                  </a:cxn>
                </a:cxnLst>
                <a:rect l="0" t="0" r="r" b="b"/>
                <a:pathLst>
                  <a:path w="245" h="271">
                    <a:moveTo>
                      <a:pt x="0" y="234"/>
                    </a:moveTo>
                    <a:lnTo>
                      <a:pt x="0" y="234"/>
                    </a:lnTo>
                    <a:lnTo>
                      <a:pt x="4" y="243"/>
                    </a:lnTo>
                    <a:lnTo>
                      <a:pt x="8" y="251"/>
                    </a:lnTo>
                    <a:lnTo>
                      <a:pt x="15" y="259"/>
                    </a:lnTo>
                    <a:lnTo>
                      <a:pt x="24" y="267"/>
                    </a:lnTo>
                    <a:lnTo>
                      <a:pt x="29" y="270"/>
                    </a:lnTo>
                    <a:lnTo>
                      <a:pt x="35" y="271"/>
                    </a:lnTo>
                    <a:lnTo>
                      <a:pt x="42" y="271"/>
                    </a:lnTo>
                    <a:lnTo>
                      <a:pt x="49" y="271"/>
                    </a:lnTo>
                    <a:lnTo>
                      <a:pt x="57" y="269"/>
                    </a:lnTo>
                    <a:lnTo>
                      <a:pt x="65" y="266"/>
                    </a:lnTo>
                    <a:lnTo>
                      <a:pt x="65" y="266"/>
                    </a:lnTo>
                    <a:lnTo>
                      <a:pt x="74" y="260"/>
                    </a:lnTo>
                    <a:lnTo>
                      <a:pt x="82" y="254"/>
                    </a:lnTo>
                    <a:lnTo>
                      <a:pt x="88" y="247"/>
                    </a:lnTo>
                    <a:lnTo>
                      <a:pt x="95" y="239"/>
                    </a:lnTo>
                    <a:lnTo>
                      <a:pt x="106" y="222"/>
                    </a:lnTo>
                    <a:lnTo>
                      <a:pt x="116" y="204"/>
                    </a:lnTo>
                    <a:lnTo>
                      <a:pt x="121" y="188"/>
                    </a:lnTo>
                    <a:lnTo>
                      <a:pt x="127" y="176"/>
                    </a:lnTo>
                    <a:lnTo>
                      <a:pt x="129" y="162"/>
                    </a:lnTo>
                    <a:lnTo>
                      <a:pt x="129" y="162"/>
                    </a:lnTo>
                    <a:lnTo>
                      <a:pt x="139" y="168"/>
                    </a:lnTo>
                    <a:lnTo>
                      <a:pt x="150" y="172"/>
                    </a:lnTo>
                    <a:lnTo>
                      <a:pt x="162" y="176"/>
                    </a:lnTo>
                    <a:lnTo>
                      <a:pt x="176" y="177"/>
                    </a:lnTo>
                    <a:lnTo>
                      <a:pt x="183" y="176"/>
                    </a:lnTo>
                    <a:lnTo>
                      <a:pt x="189" y="174"/>
                    </a:lnTo>
                    <a:lnTo>
                      <a:pt x="196" y="173"/>
                    </a:lnTo>
                    <a:lnTo>
                      <a:pt x="202" y="169"/>
                    </a:lnTo>
                    <a:lnTo>
                      <a:pt x="208" y="164"/>
                    </a:lnTo>
                    <a:lnTo>
                      <a:pt x="214" y="157"/>
                    </a:lnTo>
                    <a:lnTo>
                      <a:pt x="214" y="157"/>
                    </a:lnTo>
                    <a:lnTo>
                      <a:pt x="218" y="147"/>
                    </a:lnTo>
                    <a:lnTo>
                      <a:pt x="222" y="138"/>
                    </a:lnTo>
                    <a:lnTo>
                      <a:pt x="230" y="115"/>
                    </a:lnTo>
                    <a:lnTo>
                      <a:pt x="236" y="89"/>
                    </a:lnTo>
                    <a:lnTo>
                      <a:pt x="240" y="63"/>
                    </a:lnTo>
                    <a:lnTo>
                      <a:pt x="244" y="18"/>
                    </a:lnTo>
                    <a:lnTo>
                      <a:pt x="245" y="0"/>
                    </a:lnTo>
                    <a:lnTo>
                      <a:pt x="245" y="0"/>
                    </a:lnTo>
                    <a:lnTo>
                      <a:pt x="192" y="42"/>
                    </a:lnTo>
                    <a:lnTo>
                      <a:pt x="158" y="71"/>
                    </a:lnTo>
                    <a:lnTo>
                      <a:pt x="121" y="102"/>
                    </a:lnTo>
                    <a:lnTo>
                      <a:pt x="84" y="136"/>
                    </a:lnTo>
                    <a:lnTo>
                      <a:pt x="50" y="170"/>
                    </a:lnTo>
                    <a:lnTo>
                      <a:pt x="35" y="187"/>
                    </a:lnTo>
                    <a:lnTo>
                      <a:pt x="22" y="204"/>
                    </a:lnTo>
                    <a:lnTo>
                      <a:pt x="9" y="219"/>
                    </a:lnTo>
                    <a:lnTo>
                      <a:pt x="0" y="234"/>
                    </a:lnTo>
                    <a:lnTo>
                      <a:pt x="0" y="234"/>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9" name="Freeform 10"/>
              <p:cNvSpPr/>
              <p:nvPr/>
            </p:nvSpPr>
            <p:spPr bwMode="auto">
              <a:xfrm rot="1800000">
                <a:off x="1175785" y="2591544"/>
                <a:ext cx="457785" cy="270456"/>
              </a:xfrm>
              <a:custGeom>
                <a:avLst/>
                <a:gdLst/>
                <a:ahLst/>
                <a:cxnLst>
                  <a:cxn ang="0">
                    <a:pos x="184" y="449"/>
                  </a:cxn>
                  <a:cxn ang="0">
                    <a:pos x="186" y="435"/>
                  </a:cxn>
                  <a:cxn ang="0">
                    <a:pos x="177" y="424"/>
                  </a:cxn>
                  <a:cxn ang="0">
                    <a:pos x="141" y="414"/>
                  </a:cxn>
                  <a:cxn ang="0">
                    <a:pos x="105" y="415"/>
                  </a:cxn>
                  <a:cxn ang="0">
                    <a:pos x="82" y="410"/>
                  </a:cxn>
                  <a:cxn ang="0">
                    <a:pos x="83" y="403"/>
                  </a:cxn>
                  <a:cxn ang="0">
                    <a:pos x="118" y="388"/>
                  </a:cxn>
                  <a:cxn ang="0">
                    <a:pos x="138" y="385"/>
                  </a:cxn>
                  <a:cxn ang="0">
                    <a:pos x="179" y="392"/>
                  </a:cxn>
                  <a:cxn ang="0">
                    <a:pos x="214" y="399"/>
                  </a:cxn>
                  <a:cxn ang="0">
                    <a:pos x="214" y="394"/>
                  </a:cxn>
                  <a:cxn ang="0">
                    <a:pos x="141" y="332"/>
                  </a:cxn>
                  <a:cxn ang="0">
                    <a:pos x="9" y="218"/>
                  </a:cxn>
                  <a:cxn ang="0">
                    <a:pos x="0" y="206"/>
                  </a:cxn>
                  <a:cxn ang="0">
                    <a:pos x="11" y="210"/>
                  </a:cxn>
                  <a:cxn ang="0">
                    <a:pos x="75" y="249"/>
                  </a:cxn>
                  <a:cxn ang="0">
                    <a:pos x="115" y="270"/>
                  </a:cxn>
                  <a:cxn ang="0">
                    <a:pos x="143" y="271"/>
                  </a:cxn>
                  <a:cxn ang="0">
                    <a:pos x="172" y="255"/>
                  </a:cxn>
                  <a:cxn ang="0">
                    <a:pos x="188" y="236"/>
                  </a:cxn>
                  <a:cxn ang="0">
                    <a:pos x="198" y="208"/>
                  </a:cxn>
                  <a:cxn ang="0">
                    <a:pos x="197" y="181"/>
                  </a:cxn>
                  <a:cxn ang="0">
                    <a:pos x="177" y="148"/>
                  </a:cxn>
                  <a:cxn ang="0">
                    <a:pos x="150" y="121"/>
                  </a:cxn>
                  <a:cxn ang="0">
                    <a:pos x="131" y="102"/>
                  </a:cxn>
                  <a:cxn ang="0">
                    <a:pos x="135" y="99"/>
                  </a:cxn>
                  <a:cxn ang="0">
                    <a:pos x="188" y="116"/>
                  </a:cxn>
                  <a:cxn ang="0">
                    <a:pos x="209" y="121"/>
                  </a:cxn>
                  <a:cxn ang="0">
                    <a:pos x="280" y="120"/>
                  </a:cxn>
                  <a:cxn ang="0">
                    <a:pos x="346" y="103"/>
                  </a:cxn>
                  <a:cxn ang="0">
                    <a:pos x="370" y="92"/>
                  </a:cxn>
                  <a:cxn ang="0">
                    <a:pos x="385" y="72"/>
                  </a:cxn>
                  <a:cxn ang="0">
                    <a:pos x="400" y="18"/>
                  </a:cxn>
                  <a:cxn ang="0">
                    <a:pos x="406" y="0"/>
                  </a:cxn>
                  <a:cxn ang="0">
                    <a:pos x="410" y="5"/>
                  </a:cxn>
                  <a:cxn ang="0">
                    <a:pos x="424" y="42"/>
                  </a:cxn>
                  <a:cxn ang="0">
                    <a:pos x="443" y="67"/>
                  </a:cxn>
                  <a:cxn ang="0">
                    <a:pos x="468" y="79"/>
                  </a:cxn>
                  <a:cxn ang="0">
                    <a:pos x="549" y="101"/>
                  </a:cxn>
                  <a:cxn ang="0">
                    <a:pos x="577" y="103"/>
                  </a:cxn>
                  <a:cxn ang="0">
                    <a:pos x="604" y="98"/>
                  </a:cxn>
                  <a:cxn ang="0">
                    <a:pos x="627" y="69"/>
                  </a:cxn>
                  <a:cxn ang="0">
                    <a:pos x="634" y="62"/>
                  </a:cxn>
                  <a:cxn ang="0">
                    <a:pos x="630" y="88"/>
                  </a:cxn>
                  <a:cxn ang="0">
                    <a:pos x="633" y="98"/>
                  </a:cxn>
                  <a:cxn ang="0">
                    <a:pos x="646" y="97"/>
                  </a:cxn>
                  <a:cxn ang="0">
                    <a:pos x="679" y="86"/>
                  </a:cxn>
                  <a:cxn ang="0">
                    <a:pos x="782" y="65"/>
                  </a:cxn>
                  <a:cxn ang="0">
                    <a:pos x="742" y="80"/>
                  </a:cxn>
                  <a:cxn ang="0">
                    <a:pos x="657" y="118"/>
                  </a:cxn>
                  <a:cxn ang="0">
                    <a:pos x="509" y="218"/>
                  </a:cxn>
                  <a:cxn ang="0">
                    <a:pos x="461" y="256"/>
                  </a:cxn>
                  <a:cxn ang="0">
                    <a:pos x="365" y="336"/>
                  </a:cxn>
                  <a:cxn ang="0">
                    <a:pos x="325" y="365"/>
                  </a:cxn>
                  <a:cxn ang="0">
                    <a:pos x="239" y="417"/>
                  </a:cxn>
                  <a:cxn ang="0">
                    <a:pos x="180" y="462"/>
                  </a:cxn>
                </a:cxnLst>
                <a:rect l="0" t="0" r="r" b="b"/>
                <a:pathLst>
                  <a:path w="782" h="462">
                    <a:moveTo>
                      <a:pt x="180" y="462"/>
                    </a:moveTo>
                    <a:lnTo>
                      <a:pt x="180" y="462"/>
                    </a:lnTo>
                    <a:lnTo>
                      <a:pt x="184" y="449"/>
                    </a:lnTo>
                    <a:lnTo>
                      <a:pt x="186" y="444"/>
                    </a:lnTo>
                    <a:lnTo>
                      <a:pt x="186" y="439"/>
                    </a:lnTo>
                    <a:lnTo>
                      <a:pt x="186" y="435"/>
                    </a:lnTo>
                    <a:lnTo>
                      <a:pt x="184" y="430"/>
                    </a:lnTo>
                    <a:lnTo>
                      <a:pt x="182" y="426"/>
                    </a:lnTo>
                    <a:lnTo>
                      <a:pt x="177" y="424"/>
                    </a:lnTo>
                    <a:lnTo>
                      <a:pt x="169" y="418"/>
                    </a:lnTo>
                    <a:lnTo>
                      <a:pt x="157" y="415"/>
                    </a:lnTo>
                    <a:lnTo>
                      <a:pt x="141" y="414"/>
                    </a:lnTo>
                    <a:lnTo>
                      <a:pt x="123" y="414"/>
                    </a:lnTo>
                    <a:lnTo>
                      <a:pt x="123" y="414"/>
                    </a:lnTo>
                    <a:lnTo>
                      <a:pt x="105" y="415"/>
                    </a:lnTo>
                    <a:lnTo>
                      <a:pt x="92" y="414"/>
                    </a:lnTo>
                    <a:lnTo>
                      <a:pt x="85" y="411"/>
                    </a:lnTo>
                    <a:lnTo>
                      <a:pt x="82" y="410"/>
                    </a:lnTo>
                    <a:lnTo>
                      <a:pt x="82" y="407"/>
                    </a:lnTo>
                    <a:lnTo>
                      <a:pt x="82" y="406"/>
                    </a:lnTo>
                    <a:lnTo>
                      <a:pt x="83" y="403"/>
                    </a:lnTo>
                    <a:lnTo>
                      <a:pt x="90" y="398"/>
                    </a:lnTo>
                    <a:lnTo>
                      <a:pt x="103" y="394"/>
                    </a:lnTo>
                    <a:lnTo>
                      <a:pt x="118" y="388"/>
                    </a:lnTo>
                    <a:lnTo>
                      <a:pt x="118" y="388"/>
                    </a:lnTo>
                    <a:lnTo>
                      <a:pt x="127" y="387"/>
                    </a:lnTo>
                    <a:lnTo>
                      <a:pt x="138" y="385"/>
                    </a:lnTo>
                    <a:lnTo>
                      <a:pt x="149" y="387"/>
                    </a:lnTo>
                    <a:lnTo>
                      <a:pt x="158" y="388"/>
                    </a:lnTo>
                    <a:lnTo>
                      <a:pt x="179" y="392"/>
                    </a:lnTo>
                    <a:lnTo>
                      <a:pt x="197" y="396"/>
                    </a:lnTo>
                    <a:lnTo>
                      <a:pt x="210" y="399"/>
                    </a:lnTo>
                    <a:lnTo>
                      <a:pt x="214" y="399"/>
                    </a:lnTo>
                    <a:lnTo>
                      <a:pt x="217" y="399"/>
                    </a:lnTo>
                    <a:lnTo>
                      <a:pt x="217" y="398"/>
                    </a:lnTo>
                    <a:lnTo>
                      <a:pt x="214" y="394"/>
                    </a:lnTo>
                    <a:lnTo>
                      <a:pt x="201" y="381"/>
                    </a:lnTo>
                    <a:lnTo>
                      <a:pt x="201" y="381"/>
                    </a:lnTo>
                    <a:lnTo>
                      <a:pt x="141" y="332"/>
                    </a:lnTo>
                    <a:lnTo>
                      <a:pt x="64" y="268"/>
                    </a:lnTo>
                    <a:lnTo>
                      <a:pt x="32" y="240"/>
                    </a:lnTo>
                    <a:lnTo>
                      <a:pt x="9" y="218"/>
                    </a:lnTo>
                    <a:lnTo>
                      <a:pt x="2" y="211"/>
                    </a:lnTo>
                    <a:lnTo>
                      <a:pt x="0" y="207"/>
                    </a:lnTo>
                    <a:lnTo>
                      <a:pt x="0" y="206"/>
                    </a:lnTo>
                    <a:lnTo>
                      <a:pt x="3" y="206"/>
                    </a:lnTo>
                    <a:lnTo>
                      <a:pt x="11" y="210"/>
                    </a:lnTo>
                    <a:lnTo>
                      <a:pt x="11" y="210"/>
                    </a:lnTo>
                    <a:lnTo>
                      <a:pt x="33" y="222"/>
                    </a:lnTo>
                    <a:lnTo>
                      <a:pt x="55" y="236"/>
                    </a:lnTo>
                    <a:lnTo>
                      <a:pt x="75" y="249"/>
                    </a:lnTo>
                    <a:lnTo>
                      <a:pt x="94" y="261"/>
                    </a:lnTo>
                    <a:lnTo>
                      <a:pt x="105" y="266"/>
                    </a:lnTo>
                    <a:lnTo>
                      <a:pt x="115" y="270"/>
                    </a:lnTo>
                    <a:lnTo>
                      <a:pt x="124" y="271"/>
                    </a:lnTo>
                    <a:lnTo>
                      <a:pt x="134" y="272"/>
                    </a:lnTo>
                    <a:lnTo>
                      <a:pt x="143" y="271"/>
                    </a:lnTo>
                    <a:lnTo>
                      <a:pt x="153" y="267"/>
                    </a:lnTo>
                    <a:lnTo>
                      <a:pt x="162" y="261"/>
                    </a:lnTo>
                    <a:lnTo>
                      <a:pt x="172" y="255"/>
                    </a:lnTo>
                    <a:lnTo>
                      <a:pt x="172" y="255"/>
                    </a:lnTo>
                    <a:lnTo>
                      <a:pt x="182" y="245"/>
                    </a:lnTo>
                    <a:lnTo>
                      <a:pt x="188" y="236"/>
                    </a:lnTo>
                    <a:lnTo>
                      <a:pt x="194" y="226"/>
                    </a:lnTo>
                    <a:lnTo>
                      <a:pt x="197" y="218"/>
                    </a:lnTo>
                    <a:lnTo>
                      <a:pt x="198" y="208"/>
                    </a:lnTo>
                    <a:lnTo>
                      <a:pt x="199" y="199"/>
                    </a:lnTo>
                    <a:lnTo>
                      <a:pt x="198" y="191"/>
                    </a:lnTo>
                    <a:lnTo>
                      <a:pt x="197" y="181"/>
                    </a:lnTo>
                    <a:lnTo>
                      <a:pt x="192" y="173"/>
                    </a:lnTo>
                    <a:lnTo>
                      <a:pt x="188" y="165"/>
                    </a:lnTo>
                    <a:lnTo>
                      <a:pt x="177" y="148"/>
                    </a:lnTo>
                    <a:lnTo>
                      <a:pt x="165" y="133"/>
                    </a:lnTo>
                    <a:lnTo>
                      <a:pt x="150" y="121"/>
                    </a:lnTo>
                    <a:lnTo>
                      <a:pt x="150" y="121"/>
                    </a:lnTo>
                    <a:lnTo>
                      <a:pt x="138" y="110"/>
                    </a:lnTo>
                    <a:lnTo>
                      <a:pt x="131" y="103"/>
                    </a:lnTo>
                    <a:lnTo>
                      <a:pt x="131" y="102"/>
                    </a:lnTo>
                    <a:lnTo>
                      <a:pt x="131" y="101"/>
                    </a:lnTo>
                    <a:lnTo>
                      <a:pt x="132" y="99"/>
                    </a:lnTo>
                    <a:lnTo>
                      <a:pt x="135" y="99"/>
                    </a:lnTo>
                    <a:lnTo>
                      <a:pt x="143" y="101"/>
                    </a:lnTo>
                    <a:lnTo>
                      <a:pt x="156" y="103"/>
                    </a:lnTo>
                    <a:lnTo>
                      <a:pt x="188" y="116"/>
                    </a:lnTo>
                    <a:lnTo>
                      <a:pt x="188" y="116"/>
                    </a:lnTo>
                    <a:lnTo>
                      <a:pt x="198" y="118"/>
                    </a:lnTo>
                    <a:lnTo>
                      <a:pt x="209" y="121"/>
                    </a:lnTo>
                    <a:lnTo>
                      <a:pt x="231" y="124"/>
                    </a:lnTo>
                    <a:lnTo>
                      <a:pt x="255" y="122"/>
                    </a:lnTo>
                    <a:lnTo>
                      <a:pt x="280" y="120"/>
                    </a:lnTo>
                    <a:lnTo>
                      <a:pt x="304" y="116"/>
                    </a:lnTo>
                    <a:lnTo>
                      <a:pt x="326" y="110"/>
                    </a:lnTo>
                    <a:lnTo>
                      <a:pt x="346" y="103"/>
                    </a:lnTo>
                    <a:lnTo>
                      <a:pt x="363" y="97"/>
                    </a:lnTo>
                    <a:lnTo>
                      <a:pt x="363" y="97"/>
                    </a:lnTo>
                    <a:lnTo>
                      <a:pt x="370" y="92"/>
                    </a:lnTo>
                    <a:lnTo>
                      <a:pt x="375" y="87"/>
                    </a:lnTo>
                    <a:lnTo>
                      <a:pt x="380" y="80"/>
                    </a:lnTo>
                    <a:lnTo>
                      <a:pt x="385" y="72"/>
                    </a:lnTo>
                    <a:lnTo>
                      <a:pt x="390" y="53"/>
                    </a:lnTo>
                    <a:lnTo>
                      <a:pt x="395" y="34"/>
                    </a:lnTo>
                    <a:lnTo>
                      <a:pt x="400" y="18"/>
                    </a:lnTo>
                    <a:lnTo>
                      <a:pt x="402" y="5"/>
                    </a:lnTo>
                    <a:lnTo>
                      <a:pt x="404" y="3"/>
                    </a:lnTo>
                    <a:lnTo>
                      <a:pt x="406" y="0"/>
                    </a:lnTo>
                    <a:lnTo>
                      <a:pt x="408" y="1"/>
                    </a:lnTo>
                    <a:lnTo>
                      <a:pt x="410" y="5"/>
                    </a:lnTo>
                    <a:lnTo>
                      <a:pt x="410" y="5"/>
                    </a:lnTo>
                    <a:lnTo>
                      <a:pt x="415" y="15"/>
                    </a:lnTo>
                    <a:lnTo>
                      <a:pt x="419" y="24"/>
                    </a:lnTo>
                    <a:lnTo>
                      <a:pt x="424" y="42"/>
                    </a:lnTo>
                    <a:lnTo>
                      <a:pt x="428" y="52"/>
                    </a:lnTo>
                    <a:lnTo>
                      <a:pt x="435" y="60"/>
                    </a:lnTo>
                    <a:lnTo>
                      <a:pt x="443" y="67"/>
                    </a:lnTo>
                    <a:lnTo>
                      <a:pt x="454" y="73"/>
                    </a:lnTo>
                    <a:lnTo>
                      <a:pt x="454" y="73"/>
                    </a:lnTo>
                    <a:lnTo>
                      <a:pt x="468" y="79"/>
                    </a:lnTo>
                    <a:lnTo>
                      <a:pt x="483" y="84"/>
                    </a:lnTo>
                    <a:lnTo>
                      <a:pt x="517" y="94"/>
                    </a:lnTo>
                    <a:lnTo>
                      <a:pt x="549" y="101"/>
                    </a:lnTo>
                    <a:lnTo>
                      <a:pt x="563" y="102"/>
                    </a:lnTo>
                    <a:lnTo>
                      <a:pt x="577" y="103"/>
                    </a:lnTo>
                    <a:lnTo>
                      <a:pt x="577" y="103"/>
                    </a:lnTo>
                    <a:lnTo>
                      <a:pt x="593" y="102"/>
                    </a:lnTo>
                    <a:lnTo>
                      <a:pt x="600" y="101"/>
                    </a:lnTo>
                    <a:lnTo>
                      <a:pt x="604" y="98"/>
                    </a:lnTo>
                    <a:lnTo>
                      <a:pt x="609" y="94"/>
                    </a:lnTo>
                    <a:lnTo>
                      <a:pt x="613" y="88"/>
                    </a:lnTo>
                    <a:lnTo>
                      <a:pt x="627" y="69"/>
                    </a:lnTo>
                    <a:lnTo>
                      <a:pt x="627" y="69"/>
                    </a:lnTo>
                    <a:lnTo>
                      <a:pt x="633" y="62"/>
                    </a:lnTo>
                    <a:lnTo>
                      <a:pt x="634" y="62"/>
                    </a:lnTo>
                    <a:lnTo>
                      <a:pt x="634" y="64"/>
                    </a:lnTo>
                    <a:lnTo>
                      <a:pt x="631" y="79"/>
                    </a:lnTo>
                    <a:lnTo>
                      <a:pt x="630" y="88"/>
                    </a:lnTo>
                    <a:lnTo>
                      <a:pt x="630" y="92"/>
                    </a:lnTo>
                    <a:lnTo>
                      <a:pt x="631" y="95"/>
                    </a:lnTo>
                    <a:lnTo>
                      <a:pt x="633" y="98"/>
                    </a:lnTo>
                    <a:lnTo>
                      <a:pt x="635" y="99"/>
                    </a:lnTo>
                    <a:lnTo>
                      <a:pt x="641" y="99"/>
                    </a:lnTo>
                    <a:lnTo>
                      <a:pt x="646" y="97"/>
                    </a:lnTo>
                    <a:lnTo>
                      <a:pt x="646" y="97"/>
                    </a:lnTo>
                    <a:lnTo>
                      <a:pt x="663" y="91"/>
                    </a:lnTo>
                    <a:lnTo>
                      <a:pt x="679" y="86"/>
                    </a:lnTo>
                    <a:lnTo>
                      <a:pt x="716" y="76"/>
                    </a:lnTo>
                    <a:lnTo>
                      <a:pt x="752" y="69"/>
                    </a:lnTo>
                    <a:lnTo>
                      <a:pt x="782" y="65"/>
                    </a:lnTo>
                    <a:lnTo>
                      <a:pt x="782" y="65"/>
                    </a:lnTo>
                    <a:lnTo>
                      <a:pt x="763" y="72"/>
                    </a:lnTo>
                    <a:lnTo>
                      <a:pt x="742" y="80"/>
                    </a:lnTo>
                    <a:lnTo>
                      <a:pt x="718" y="90"/>
                    </a:lnTo>
                    <a:lnTo>
                      <a:pt x="690" y="102"/>
                    </a:lnTo>
                    <a:lnTo>
                      <a:pt x="657" y="118"/>
                    </a:lnTo>
                    <a:lnTo>
                      <a:pt x="616" y="143"/>
                    </a:lnTo>
                    <a:lnTo>
                      <a:pt x="567" y="176"/>
                    </a:lnTo>
                    <a:lnTo>
                      <a:pt x="509" y="218"/>
                    </a:lnTo>
                    <a:lnTo>
                      <a:pt x="509" y="218"/>
                    </a:lnTo>
                    <a:lnTo>
                      <a:pt x="484" y="237"/>
                    </a:lnTo>
                    <a:lnTo>
                      <a:pt x="461" y="256"/>
                    </a:lnTo>
                    <a:lnTo>
                      <a:pt x="419" y="291"/>
                    </a:lnTo>
                    <a:lnTo>
                      <a:pt x="382" y="323"/>
                    </a:lnTo>
                    <a:lnTo>
                      <a:pt x="365" y="336"/>
                    </a:lnTo>
                    <a:lnTo>
                      <a:pt x="349" y="349"/>
                    </a:lnTo>
                    <a:lnTo>
                      <a:pt x="349" y="349"/>
                    </a:lnTo>
                    <a:lnTo>
                      <a:pt x="325" y="365"/>
                    </a:lnTo>
                    <a:lnTo>
                      <a:pt x="301" y="380"/>
                    </a:lnTo>
                    <a:lnTo>
                      <a:pt x="259" y="405"/>
                    </a:lnTo>
                    <a:lnTo>
                      <a:pt x="239" y="417"/>
                    </a:lnTo>
                    <a:lnTo>
                      <a:pt x="220" y="430"/>
                    </a:lnTo>
                    <a:lnTo>
                      <a:pt x="199" y="445"/>
                    </a:lnTo>
                    <a:lnTo>
                      <a:pt x="180" y="462"/>
                    </a:lnTo>
                    <a:lnTo>
                      <a:pt x="180" y="46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0" name="Freeform 12"/>
              <p:cNvSpPr/>
              <p:nvPr/>
            </p:nvSpPr>
            <p:spPr bwMode="auto">
              <a:xfrm rot="1800000">
                <a:off x="1405169" y="2895940"/>
                <a:ext cx="28099" cy="77273"/>
              </a:xfrm>
              <a:custGeom>
                <a:avLst/>
                <a:gdLst/>
                <a:ahLst/>
                <a:cxnLst>
                  <a:cxn ang="0">
                    <a:pos x="12" y="133"/>
                  </a:cxn>
                  <a:cxn ang="0">
                    <a:pos x="12" y="133"/>
                  </a:cxn>
                  <a:cxn ang="0">
                    <a:pos x="19" y="126"/>
                  </a:cxn>
                  <a:cxn ang="0">
                    <a:pos x="19" y="126"/>
                  </a:cxn>
                  <a:cxn ang="0">
                    <a:pos x="24" y="113"/>
                  </a:cxn>
                  <a:cxn ang="0">
                    <a:pos x="30" y="100"/>
                  </a:cxn>
                  <a:cxn ang="0">
                    <a:pos x="35" y="84"/>
                  </a:cxn>
                  <a:cxn ang="0">
                    <a:pos x="38" y="67"/>
                  </a:cxn>
                  <a:cxn ang="0">
                    <a:pos x="45" y="33"/>
                  </a:cxn>
                  <a:cxn ang="0">
                    <a:pos x="47" y="2"/>
                  </a:cxn>
                  <a:cxn ang="0">
                    <a:pos x="47" y="2"/>
                  </a:cxn>
                  <a:cxn ang="0">
                    <a:pos x="41" y="0"/>
                  </a:cxn>
                  <a:cxn ang="0">
                    <a:pos x="34" y="0"/>
                  </a:cxn>
                  <a:cxn ang="0">
                    <a:pos x="30" y="3"/>
                  </a:cxn>
                  <a:cxn ang="0">
                    <a:pos x="24" y="6"/>
                  </a:cxn>
                  <a:cxn ang="0">
                    <a:pos x="20" y="9"/>
                  </a:cxn>
                  <a:cxn ang="0">
                    <a:pos x="17" y="14"/>
                  </a:cxn>
                  <a:cxn ang="0">
                    <a:pos x="12" y="24"/>
                  </a:cxn>
                  <a:cxn ang="0">
                    <a:pos x="8" y="34"/>
                  </a:cxn>
                  <a:cxn ang="0">
                    <a:pos x="5" y="45"/>
                  </a:cxn>
                  <a:cxn ang="0">
                    <a:pos x="2" y="55"/>
                  </a:cxn>
                  <a:cxn ang="0">
                    <a:pos x="1" y="62"/>
                  </a:cxn>
                  <a:cxn ang="0">
                    <a:pos x="1" y="62"/>
                  </a:cxn>
                  <a:cxn ang="0">
                    <a:pos x="0" y="67"/>
                  </a:cxn>
                  <a:cxn ang="0">
                    <a:pos x="0" y="74"/>
                  </a:cxn>
                  <a:cxn ang="0">
                    <a:pos x="1" y="92"/>
                  </a:cxn>
                  <a:cxn ang="0">
                    <a:pos x="7" y="113"/>
                  </a:cxn>
                  <a:cxn ang="0">
                    <a:pos x="12" y="133"/>
                  </a:cxn>
                  <a:cxn ang="0">
                    <a:pos x="12" y="133"/>
                  </a:cxn>
                </a:cxnLst>
                <a:rect l="0" t="0" r="r" b="b"/>
                <a:pathLst>
                  <a:path w="47" h="133">
                    <a:moveTo>
                      <a:pt x="12" y="133"/>
                    </a:moveTo>
                    <a:lnTo>
                      <a:pt x="12" y="133"/>
                    </a:lnTo>
                    <a:lnTo>
                      <a:pt x="19" y="126"/>
                    </a:lnTo>
                    <a:lnTo>
                      <a:pt x="19" y="126"/>
                    </a:lnTo>
                    <a:lnTo>
                      <a:pt x="24" y="113"/>
                    </a:lnTo>
                    <a:lnTo>
                      <a:pt x="30" y="100"/>
                    </a:lnTo>
                    <a:lnTo>
                      <a:pt x="35" y="84"/>
                    </a:lnTo>
                    <a:lnTo>
                      <a:pt x="38" y="67"/>
                    </a:lnTo>
                    <a:lnTo>
                      <a:pt x="45" y="33"/>
                    </a:lnTo>
                    <a:lnTo>
                      <a:pt x="47" y="2"/>
                    </a:lnTo>
                    <a:lnTo>
                      <a:pt x="47" y="2"/>
                    </a:lnTo>
                    <a:lnTo>
                      <a:pt x="41" y="0"/>
                    </a:lnTo>
                    <a:lnTo>
                      <a:pt x="34" y="0"/>
                    </a:lnTo>
                    <a:lnTo>
                      <a:pt x="30" y="3"/>
                    </a:lnTo>
                    <a:lnTo>
                      <a:pt x="24" y="6"/>
                    </a:lnTo>
                    <a:lnTo>
                      <a:pt x="20" y="9"/>
                    </a:lnTo>
                    <a:lnTo>
                      <a:pt x="17" y="14"/>
                    </a:lnTo>
                    <a:lnTo>
                      <a:pt x="12" y="24"/>
                    </a:lnTo>
                    <a:lnTo>
                      <a:pt x="8" y="34"/>
                    </a:lnTo>
                    <a:lnTo>
                      <a:pt x="5" y="45"/>
                    </a:lnTo>
                    <a:lnTo>
                      <a:pt x="2" y="55"/>
                    </a:lnTo>
                    <a:lnTo>
                      <a:pt x="1" y="62"/>
                    </a:lnTo>
                    <a:lnTo>
                      <a:pt x="1" y="62"/>
                    </a:lnTo>
                    <a:lnTo>
                      <a:pt x="0" y="67"/>
                    </a:lnTo>
                    <a:lnTo>
                      <a:pt x="0" y="74"/>
                    </a:lnTo>
                    <a:lnTo>
                      <a:pt x="1" y="92"/>
                    </a:lnTo>
                    <a:lnTo>
                      <a:pt x="7" y="113"/>
                    </a:lnTo>
                    <a:lnTo>
                      <a:pt x="12" y="133"/>
                    </a:lnTo>
                    <a:lnTo>
                      <a:pt x="12" y="13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1" name="Freeform 13"/>
              <p:cNvSpPr/>
              <p:nvPr/>
            </p:nvSpPr>
            <p:spPr bwMode="auto">
              <a:xfrm rot="1800000">
                <a:off x="1300390" y="2919061"/>
                <a:ext cx="43320" cy="70248"/>
              </a:xfrm>
              <a:custGeom>
                <a:avLst/>
                <a:gdLst/>
                <a:ahLst/>
                <a:cxnLst>
                  <a:cxn ang="0">
                    <a:pos x="1" y="120"/>
                  </a:cxn>
                  <a:cxn ang="0">
                    <a:pos x="1" y="120"/>
                  </a:cxn>
                  <a:cxn ang="0">
                    <a:pos x="9" y="117"/>
                  </a:cxn>
                  <a:cxn ang="0">
                    <a:pos x="9" y="117"/>
                  </a:cxn>
                  <a:cxn ang="0">
                    <a:pos x="16" y="111"/>
                  </a:cxn>
                  <a:cxn ang="0">
                    <a:pos x="23" y="107"/>
                  </a:cxn>
                  <a:cxn ang="0">
                    <a:pos x="35" y="95"/>
                  </a:cxn>
                  <a:cxn ang="0">
                    <a:pos x="45" y="81"/>
                  </a:cxn>
                  <a:cxn ang="0">
                    <a:pos x="54" y="66"/>
                  </a:cxn>
                  <a:cxn ang="0">
                    <a:pos x="61" y="51"/>
                  </a:cxn>
                  <a:cxn ang="0">
                    <a:pos x="67" y="39"/>
                  </a:cxn>
                  <a:cxn ang="0">
                    <a:pos x="72" y="19"/>
                  </a:cxn>
                  <a:cxn ang="0">
                    <a:pos x="72" y="19"/>
                  </a:cxn>
                  <a:cxn ang="0">
                    <a:pos x="64" y="10"/>
                  </a:cxn>
                  <a:cxn ang="0">
                    <a:pos x="54" y="1"/>
                  </a:cxn>
                  <a:cxn ang="0">
                    <a:pos x="54" y="1"/>
                  </a:cxn>
                  <a:cxn ang="0">
                    <a:pos x="52" y="0"/>
                  </a:cxn>
                  <a:cxn ang="0">
                    <a:pos x="49" y="0"/>
                  </a:cxn>
                  <a:cxn ang="0">
                    <a:pos x="46" y="1"/>
                  </a:cxn>
                  <a:cxn ang="0">
                    <a:pos x="43" y="2"/>
                  </a:cxn>
                  <a:cxn ang="0">
                    <a:pos x="37" y="9"/>
                  </a:cxn>
                  <a:cxn ang="0">
                    <a:pos x="30" y="19"/>
                  </a:cxn>
                  <a:cxn ang="0">
                    <a:pos x="18" y="38"/>
                  </a:cxn>
                  <a:cxn ang="0">
                    <a:pos x="8" y="54"/>
                  </a:cxn>
                  <a:cxn ang="0">
                    <a:pos x="8" y="54"/>
                  </a:cxn>
                  <a:cxn ang="0">
                    <a:pos x="5" y="60"/>
                  </a:cxn>
                  <a:cxn ang="0">
                    <a:pos x="4" y="66"/>
                  </a:cxn>
                  <a:cxn ang="0">
                    <a:pos x="1" y="83"/>
                  </a:cxn>
                  <a:cxn ang="0">
                    <a:pos x="0" y="102"/>
                  </a:cxn>
                  <a:cxn ang="0">
                    <a:pos x="1" y="120"/>
                  </a:cxn>
                  <a:cxn ang="0">
                    <a:pos x="1" y="120"/>
                  </a:cxn>
                </a:cxnLst>
                <a:rect l="0" t="0" r="r" b="b"/>
                <a:pathLst>
                  <a:path w="72" h="120">
                    <a:moveTo>
                      <a:pt x="1" y="120"/>
                    </a:moveTo>
                    <a:lnTo>
                      <a:pt x="1" y="120"/>
                    </a:lnTo>
                    <a:lnTo>
                      <a:pt x="9" y="117"/>
                    </a:lnTo>
                    <a:lnTo>
                      <a:pt x="9" y="117"/>
                    </a:lnTo>
                    <a:lnTo>
                      <a:pt x="16" y="111"/>
                    </a:lnTo>
                    <a:lnTo>
                      <a:pt x="23" y="107"/>
                    </a:lnTo>
                    <a:lnTo>
                      <a:pt x="35" y="95"/>
                    </a:lnTo>
                    <a:lnTo>
                      <a:pt x="45" y="81"/>
                    </a:lnTo>
                    <a:lnTo>
                      <a:pt x="54" y="66"/>
                    </a:lnTo>
                    <a:lnTo>
                      <a:pt x="61" y="51"/>
                    </a:lnTo>
                    <a:lnTo>
                      <a:pt x="67" y="39"/>
                    </a:lnTo>
                    <a:lnTo>
                      <a:pt x="72" y="19"/>
                    </a:lnTo>
                    <a:lnTo>
                      <a:pt x="72" y="19"/>
                    </a:lnTo>
                    <a:lnTo>
                      <a:pt x="64" y="10"/>
                    </a:lnTo>
                    <a:lnTo>
                      <a:pt x="54" y="1"/>
                    </a:lnTo>
                    <a:lnTo>
                      <a:pt x="54" y="1"/>
                    </a:lnTo>
                    <a:lnTo>
                      <a:pt x="52" y="0"/>
                    </a:lnTo>
                    <a:lnTo>
                      <a:pt x="49" y="0"/>
                    </a:lnTo>
                    <a:lnTo>
                      <a:pt x="46" y="1"/>
                    </a:lnTo>
                    <a:lnTo>
                      <a:pt x="43" y="2"/>
                    </a:lnTo>
                    <a:lnTo>
                      <a:pt x="37" y="9"/>
                    </a:lnTo>
                    <a:lnTo>
                      <a:pt x="30" y="19"/>
                    </a:lnTo>
                    <a:lnTo>
                      <a:pt x="18" y="38"/>
                    </a:lnTo>
                    <a:lnTo>
                      <a:pt x="8" y="54"/>
                    </a:lnTo>
                    <a:lnTo>
                      <a:pt x="8" y="54"/>
                    </a:lnTo>
                    <a:lnTo>
                      <a:pt x="5" y="60"/>
                    </a:lnTo>
                    <a:lnTo>
                      <a:pt x="4" y="66"/>
                    </a:lnTo>
                    <a:lnTo>
                      <a:pt x="1" y="83"/>
                    </a:lnTo>
                    <a:lnTo>
                      <a:pt x="0" y="102"/>
                    </a:lnTo>
                    <a:lnTo>
                      <a:pt x="1" y="120"/>
                    </a:lnTo>
                    <a:lnTo>
                      <a:pt x="1" y="12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2" name="Freeform 14"/>
              <p:cNvSpPr/>
              <p:nvPr/>
            </p:nvSpPr>
            <p:spPr bwMode="auto">
              <a:xfrm rot="1800000">
                <a:off x="708419" y="2405823"/>
                <a:ext cx="763365" cy="881616"/>
              </a:xfrm>
              <a:custGeom>
                <a:avLst/>
                <a:gdLst/>
                <a:ahLst/>
                <a:cxnLst>
                  <a:cxn ang="0">
                    <a:pos x="423" y="1374"/>
                  </a:cxn>
                  <a:cxn ang="0">
                    <a:pos x="543" y="1238"/>
                  </a:cxn>
                  <a:cxn ang="0">
                    <a:pos x="747" y="1005"/>
                  </a:cxn>
                  <a:cxn ang="0">
                    <a:pos x="831" y="874"/>
                  </a:cxn>
                  <a:cxn ang="0">
                    <a:pos x="950" y="672"/>
                  </a:cxn>
                  <a:cxn ang="0">
                    <a:pos x="1028" y="591"/>
                  </a:cxn>
                  <a:cxn ang="0">
                    <a:pos x="1119" y="526"/>
                  </a:cxn>
                  <a:cxn ang="0">
                    <a:pos x="1168" y="482"/>
                  </a:cxn>
                  <a:cxn ang="0">
                    <a:pos x="1158" y="453"/>
                  </a:cxn>
                  <a:cxn ang="0">
                    <a:pos x="1120" y="416"/>
                  </a:cxn>
                  <a:cxn ang="0">
                    <a:pos x="1078" y="409"/>
                  </a:cxn>
                  <a:cxn ang="0">
                    <a:pos x="1021" y="438"/>
                  </a:cxn>
                  <a:cxn ang="0">
                    <a:pos x="910" y="521"/>
                  </a:cxn>
                  <a:cxn ang="0">
                    <a:pos x="834" y="555"/>
                  </a:cxn>
                  <a:cxn ang="0">
                    <a:pos x="781" y="547"/>
                  </a:cxn>
                  <a:cxn ang="0">
                    <a:pos x="735" y="507"/>
                  </a:cxn>
                  <a:cxn ang="0">
                    <a:pos x="680" y="502"/>
                  </a:cxn>
                  <a:cxn ang="0">
                    <a:pos x="673" y="484"/>
                  </a:cxn>
                  <a:cxn ang="0">
                    <a:pos x="702" y="432"/>
                  </a:cxn>
                  <a:cxn ang="0">
                    <a:pos x="679" y="392"/>
                  </a:cxn>
                  <a:cxn ang="0">
                    <a:pos x="597" y="273"/>
                  </a:cxn>
                  <a:cxn ang="0">
                    <a:pos x="590" y="239"/>
                  </a:cxn>
                  <a:cxn ang="0">
                    <a:pos x="612" y="238"/>
                  </a:cxn>
                  <a:cxn ang="0">
                    <a:pos x="709" y="281"/>
                  </a:cxn>
                  <a:cxn ang="0">
                    <a:pos x="737" y="269"/>
                  </a:cxn>
                  <a:cxn ang="0">
                    <a:pos x="746" y="234"/>
                  </a:cxn>
                  <a:cxn ang="0">
                    <a:pos x="729" y="152"/>
                  </a:cxn>
                  <a:cxn ang="0">
                    <a:pos x="754" y="144"/>
                  </a:cxn>
                  <a:cxn ang="0">
                    <a:pos x="842" y="163"/>
                  </a:cxn>
                  <a:cxn ang="0">
                    <a:pos x="917" y="144"/>
                  </a:cxn>
                  <a:cxn ang="0">
                    <a:pos x="988" y="84"/>
                  </a:cxn>
                  <a:cxn ang="0">
                    <a:pos x="1029" y="52"/>
                  </a:cxn>
                  <a:cxn ang="0">
                    <a:pos x="1060" y="73"/>
                  </a:cxn>
                  <a:cxn ang="0">
                    <a:pos x="1146" y="120"/>
                  </a:cxn>
                  <a:cxn ang="0">
                    <a:pos x="1201" y="115"/>
                  </a:cxn>
                  <a:cxn ang="0">
                    <a:pos x="1232" y="107"/>
                  </a:cxn>
                  <a:cxn ang="0">
                    <a:pos x="1278" y="131"/>
                  </a:cxn>
                  <a:cxn ang="0">
                    <a:pos x="1299" y="129"/>
                  </a:cxn>
                  <a:cxn ang="0">
                    <a:pos x="1291" y="108"/>
                  </a:cxn>
                  <a:cxn ang="0">
                    <a:pos x="1165" y="43"/>
                  </a:cxn>
                  <a:cxn ang="0">
                    <a:pos x="1101" y="11"/>
                  </a:cxn>
                  <a:cxn ang="0">
                    <a:pos x="1018" y="0"/>
                  </a:cxn>
                  <a:cxn ang="0">
                    <a:pos x="894" y="22"/>
                  </a:cxn>
                  <a:cxn ang="0">
                    <a:pos x="631" y="97"/>
                  </a:cxn>
                  <a:cxn ang="0">
                    <a:pos x="513" y="152"/>
                  </a:cxn>
                  <a:cxn ang="0">
                    <a:pos x="492" y="183"/>
                  </a:cxn>
                  <a:cxn ang="0">
                    <a:pos x="491" y="257"/>
                  </a:cxn>
                  <a:cxn ang="0">
                    <a:pos x="446" y="490"/>
                  </a:cxn>
                  <a:cxn ang="0">
                    <a:pos x="378" y="732"/>
                  </a:cxn>
                  <a:cxn ang="0">
                    <a:pos x="333" y="879"/>
                  </a:cxn>
                  <a:cxn ang="0">
                    <a:pos x="115" y="1254"/>
                  </a:cxn>
                </a:cxnLst>
                <a:rect l="0" t="0" r="r" b="b"/>
                <a:pathLst>
                  <a:path w="1304" h="1506">
                    <a:moveTo>
                      <a:pt x="303" y="1506"/>
                    </a:moveTo>
                    <a:lnTo>
                      <a:pt x="303" y="1506"/>
                    </a:lnTo>
                    <a:lnTo>
                      <a:pt x="345" y="1461"/>
                    </a:lnTo>
                    <a:lnTo>
                      <a:pt x="386" y="1418"/>
                    </a:lnTo>
                    <a:lnTo>
                      <a:pt x="423" y="1374"/>
                    </a:lnTo>
                    <a:lnTo>
                      <a:pt x="458" y="1332"/>
                    </a:lnTo>
                    <a:lnTo>
                      <a:pt x="458" y="1332"/>
                    </a:lnTo>
                    <a:lnTo>
                      <a:pt x="476" y="1310"/>
                    </a:lnTo>
                    <a:lnTo>
                      <a:pt x="496" y="1287"/>
                    </a:lnTo>
                    <a:lnTo>
                      <a:pt x="543" y="1238"/>
                    </a:lnTo>
                    <a:lnTo>
                      <a:pt x="592" y="1185"/>
                    </a:lnTo>
                    <a:lnTo>
                      <a:pt x="645" y="1127"/>
                    </a:lnTo>
                    <a:lnTo>
                      <a:pt x="698" y="1067"/>
                    </a:lnTo>
                    <a:lnTo>
                      <a:pt x="722" y="1036"/>
                    </a:lnTo>
                    <a:lnTo>
                      <a:pt x="747" y="1005"/>
                    </a:lnTo>
                    <a:lnTo>
                      <a:pt x="771" y="972"/>
                    </a:lnTo>
                    <a:lnTo>
                      <a:pt x="793" y="939"/>
                    </a:lnTo>
                    <a:lnTo>
                      <a:pt x="814" y="907"/>
                    </a:lnTo>
                    <a:lnTo>
                      <a:pt x="831" y="874"/>
                    </a:lnTo>
                    <a:lnTo>
                      <a:pt x="831" y="874"/>
                    </a:lnTo>
                    <a:lnTo>
                      <a:pt x="863" y="813"/>
                    </a:lnTo>
                    <a:lnTo>
                      <a:pt x="893" y="758"/>
                    </a:lnTo>
                    <a:lnTo>
                      <a:pt x="921" y="712"/>
                    </a:lnTo>
                    <a:lnTo>
                      <a:pt x="936" y="691"/>
                    </a:lnTo>
                    <a:lnTo>
                      <a:pt x="950" y="672"/>
                    </a:lnTo>
                    <a:lnTo>
                      <a:pt x="965" y="653"/>
                    </a:lnTo>
                    <a:lnTo>
                      <a:pt x="979" y="637"/>
                    </a:lnTo>
                    <a:lnTo>
                      <a:pt x="995" y="621"/>
                    </a:lnTo>
                    <a:lnTo>
                      <a:pt x="1010" y="606"/>
                    </a:lnTo>
                    <a:lnTo>
                      <a:pt x="1028" y="591"/>
                    </a:lnTo>
                    <a:lnTo>
                      <a:pt x="1045" y="577"/>
                    </a:lnTo>
                    <a:lnTo>
                      <a:pt x="1064" y="563"/>
                    </a:lnTo>
                    <a:lnTo>
                      <a:pt x="1083" y="550"/>
                    </a:lnTo>
                    <a:lnTo>
                      <a:pt x="1083" y="550"/>
                    </a:lnTo>
                    <a:lnTo>
                      <a:pt x="1119" y="526"/>
                    </a:lnTo>
                    <a:lnTo>
                      <a:pt x="1145" y="509"/>
                    </a:lnTo>
                    <a:lnTo>
                      <a:pt x="1153" y="501"/>
                    </a:lnTo>
                    <a:lnTo>
                      <a:pt x="1160" y="494"/>
                    </a:lnTo>
                    <a:lnTo>
                      <a:pt x="1165" y="487"/>
                    </a:lnTo>
                    <a:lnTo>
                      <a:pt x="1168" y="482"/>
                    </a:lnTo>
                    <a:lnTo>
                      <a:pt x="1169" y="477"/>
                    </a:lnTo>
                    <a:lnTo>
                      <a:pt x="1169" y="472"/>
                    </a:lnTo>
                    <a:lnTo>
                      <a:pt x="1168" y="468"/>
                    </a:lnTo>
                    <a:lnTo>
                      <a:pt x="1167" y="462"/>
                    </a:lnTo>
                    <a:lnTo>
                      <a:pt x="1158" y="453"/>
                    </a:lnTo>
                    <a:lnTo>
                      <a:pt x="1149" y="443"/>
                    </a:lnTo>
                    <a:lnTo>
                      <a:pt x="1149" y="443"/>
                    </a:lnTo>
                    <a:lnTo>
                      <a:pt x="1138" y="431"/>
                    </a:lnTo>
                    <a:lnTo>
                      <a:pt x="1126" y="422"/>
                    </a:lnTo>
                    <a:lnTo>
                      <a:pt x="1120" y="416"/>
                    </a:lnTo>
                    <a:lnTo>
                      <a:pt x="1112" y="413"/>
                    </a:lnTo>
                    <a:lnTo>
                      <a:pt x="1105" y="411"/>
                    </a:lnTo>
                    <a:lnTo>
                      <a:pt x="1097" y="409"/>
                    </a:lnTo>
                    <a:lnTo>
                      <a:pt x="1088" y="408"/>
                    </a:lnTo>
                    <a:lnTo>
                      <a:pt x="1078" y="409"/>
                    </a:lnTo>
                    <a:lnTo>
                      <a:pt x="1069" y="411"/>
                    </a:lnTo>
                    <a:lnTo>
                      <a:pt x="1058" y="415"/>
                    </a:lnTo>
                    <a:lnTo>
                      <a:pt x="1045" y="420"/>
                    </a:lnTo>
                    <a:lnTo>
                      <a:pt x="1033" y="428"/>
                    </a:lnTo>
                    <a:lnTo>
                      <a:pt x="1021" y="438"/>
                    </a:lnTo>
                    <a:lnTo>
                      <a:pt x="1007" y="450"/>
                    </a:lnTo>
                    <a:lnTo>
                      <a:pt x="1007" y="450"/>
                    </a:lnTo>
                    <a:lnTo>
                      <a:pt x="976" y="476"/>
                    </a:lnTo>
                    <a:lnTo>
                      <a:pt x="945" y="499"/>
                    </a:lnTo>
                    <a:lnTo>
                      <a:pt x="910" y="521"/>
                    </a:lnTo>
                    <a:lnTo>
                      <a:pt x="894" y="531"/>
                    </a:lnTo>
                    <a:lnTo>
                      <a:pt x="879" y="539"/>
                    </a:lnTo>
                    <a:lnTo>
                      <a:pt x="863" y="546"/>
                    </a:lnTo>
                    <a:lnTo>
                      <a:pt x="848" y="551"/>
                    </a:lnTo>
                    <a:lnTo>
                      <a:pt x="834" y="555"/>
                    </a:lnTo>
                    <a:lnTo>
                      <a:pt x="821" y="558"/>
                    </a:lnTo>
                    <a:lnTo>
                      <a:pt x="808" y="558"/>
                    </a:lnTo>
                    <a:lnTo>
                      <a:pt x="797" y="556"/>
                    </a:lnTo>
                    <a:lnTo>
                      <a:pt x="789" y="554"/>
                    </a:lnTo>
                    <a:lnTo>
                      <a:pt x="781" y="547"/>
                    </a:lnTo>
                    <a:lnTo>
                      <a:pt x="781" y="547"/>
                    </a:lnTo>
                    <a:lnTo>
                      <a:pt x="759" y="525"/>
                    </a:lnTo>
                    <a:lnTo>
                      <a:pt x="752" y="517"/>
                    </a:lnTo>
                    <a:lnTo>
                      <a:pt x="744" y="512"/>
                    </a:lnTo>
                    <a:lnTo>
                      <a:pt x="735" y="507"/>
                    </a:lnTo>
                    <a:lnTo>
                      <a:pt x="724" y="505"/>
                    </a:lnTo>
                    <a:lnTo>
                      <a:pt x="709" y="503"/>
                    </a:lnTo>
                    <a:lnTo>
                      <a:pt x="690" y="503"/>
                    </a:lnTo>
                    <a:lnTo>
                      <a:pt x="690" y="503"/>
                    </a:lnTo>
                    <a:lnTo>
                      <a:pt x="680" y="502"/>
                    </a:lnTo>
                    <a:lnTo>
                      <a:pt x="673" y="501"/>
                    </a:lnTo>
                    <a:lnTo>
                      <a:pt x="669" y="498"/>
                    </a:lnTo>
                    <a:lnTo>
                      <a:pt x="669" y="494"/>
                    </a:lnTo>
                    <a:lnTo>
                      <a:pt x="671" y="490"/>
                    </a:lnTo>
                    <a:lnTo>
                      <a:pt x="673" y="484"/>
                    </a:lnTo>
                    <a:lnTo>
                      <a:pt x="682" y="471"/>
                    </a:lnTo>
                    <a:lnTo>
                      <a:pt x="691" y="456"/>
                    </a:lnTo>
                    <a:lnTo>
                      <a:pt x="697" y="449"/>
                    </a:lnTo>
                    <a:lnTo>
                      <a:pt x="699" y="441"/>
                    </a:lnTo>
                    <a:lnTo>
                      <a:pt x="702" y="432"/>
                    </a:lnTo>
                    <a:lnTo>
                      <a:pt x="702" y="424"/>
                    </a:lnTo>
                    <a:lnTo>
                      <a:pt x="699" y="417"/>
                    </a:lnTo>
                    <a:lnTo>
                      <a:pt x="695" y="411"/>
                    </a:lnTo>
                    <a:lnTo>
                      <a:pt x="695" y="411"/>
                    </a:lnTo>
                    <a:lnTo>
                      <a:pt x="679" y="392"/>
                    </a:lnTo>
                    <a:lnTo>
                      <a:pt x="658" y="364"/>
                    </a:lnTo>
                    <a:lnTo>
                      <a:pt x="635" y="333"/>
                    </a:lnTo>
                    <a:lnTo>
                      <a:pt x="613" y="302"/>
                    </a:lnTo>
                    <a:lnTo>
                      <a:pt x="604" y="287"/>
                    </a:lnTo>
                    <a:lnTo>
                      <a:pt x="597" y="273"/>
                    </a:lnTo>
                    <a:lnTo>
                      <a:pt x="592" y="261"/>
                    </a:lnTo>
                    <a:lnTo>
                      <a:pt x="589" y="250"/>
                    </a:lnTo>
                    <a:lnTo>
                      <a:pt x="589" y="246"/>
                    </a:lnTo>
                    <a:lnTo>
                      <a:pt x="589" y="242"/>
                    </a:lnTo>
                    <a:lnTo>
                      <a:pt x="590" y="239"/>
                    </a:lnTo>
                    <a:lnTo>
                      <a:pt x="593" y="238"/>
                    </a:lnTo>
                    <a:lnTo>
                      <a:pt x="596" y="236"/>
                    </a:lnTo>
                    <a:lnTo>
                      <a:pt x="600" y="236"/>
                    </a:lnTo>
                    <a:lnTo>
                      <a:pt x="612" y="238"/>
                    </a:lnTo>
                    <a:lnTo>
                      <a:pt x="612" y="238"/>
                    </a:lnTo>
                    <a:lnTo>
                      <a:pt x="637" y="247"/>
                    </a:lnTo>
                    <a:lnTo>
                      <a:pt x="658" y="257"/>
                    </a:lnTo>
                    <a:lnTo>
                      <a:pt x="690" y="274"/>
                    </a:lnTo>
                    <a:lnTo>
                      <a:pt x="703" y="280"/>
                    </a:lnTo>
                    <a:lnTo>
                      <a:pt x="709" y="281"/>
                    </a:lnTo>
                    <a:lnTo>
                      <a:pt x="714" y="281"/>
                    </a:lnTo>
                    <a:lnTo>
                      <a:pt x="720" y="280"/>
                    </a:lnTo>
                    <a:lnTo>
                      <a:pt x="727" y="278"/>
                    </a:lnTo>
                    <a:lnTo>
                      <a:pt x="732" y="274"/>
                    </a:lnTo>
                    <a:lnTo>
                      <a:pt x="737" y="269"/>
                    </a:lnTo>
                    <a:lnTo>
                      <a:pt x="737" y="269"/>
                    </a:lnTo>
                    <a:lnTo>
                      <a:pt x="743" y="262"/>
                    </a:lnTo>
                    <a:lnTo>
                      <a:pt x="746" y="254"/>
                    </a:lnTo>
                    <a:lnTo>
                      <a:pt x="747" y="244"/>
                    </a:lnTo>
                    <a:lnTo>
                      <a:pt x="746" y="234"/>
                    </a:lnTo>
                    <a:lnTo>
                      <a:pt x="740" y="210"/>
                    </a:lnTo>
                    <a:lnTo>
                      <a:pt x="735" y="189"/>
                    </a:lnTo>
                    <a:lnTo>
                      <a:pt x="729" y="167"/>
                    </a:lnTo>
                    <a:lnTo>
                      <a:pt x="728" y="159"/>
                    </a:lnTo>
                    <a:lnTo>
                      <a:pt x="729" y="152"/>
                    </a:lnTo>
                    <a:lnTo>
                      <a:pt x="732" y="146"/>
                    </a:lnTo>
                    <a:lnTo>
                      <a:pt x="733" y="144"/>
                    </a:lnTo>
                    <a:lnTo>
                      <a:pt x="736" y="142"/>
                    </a:lnTo>
                    <a:lnTo>
                      <a:pt x="744" y="141"/>
                    </a:lnTo>
                    <a:lnTo>
                      <a:pt x="754" y="144"/>
                    </a:lnTo>
                    <a:lnTo>
                      <a:pt x="754" y="144"/>
                    </a:lnTo>
                    <a:lnTo>
                      <a:pt x="795" y="154"/>
                    </a:lnTo>
                    <a:lnTo>
                      <a:pt x="811" y="159"/>
                    </a:lnTo>
                    <a:lnTo>
                      <a:pt x="826" y="161"/>
                    </a:lnTo>
                    <a:lnTo>
                      <a:pt x="842" y="163"/>
                    </a:lnTo>
                    <a:lnTo>
                      <a:pt x="859" y="160"/>
                    </a:lnTo>
                    <a:lnTo>
                      <a:pt x="879" y="156"/>
                    </a:lnTo>
                    <a:lnTo>
                      <a:pt x="905" y="149"/>
                    </a:lnTo>
                    <a:lnTo>
                      <a:pt x="905" y="149"/>
                    </a:lnTo>
                    <a:lnTo>
                      <a:pt x="917" y="144"/>
                    </a:lnTo>
                    <a:lnTo>
                      <a:pt x="931" y="138"/>
                    </a:lnTo>
                    <a:lnTo>
                      <a:pt x="942" y="130"/>
                    </a:lnTo>
                    <a:lnTo>
                      <a:pt x="953" y="122"/>
                    </a:lnTo>
                    <a:lnTo>
                      <a:pt x="972" y="103"/>
                    </a:lnTo>
                    <a:lnTo>
                      <a:pt x="988" y="84"/>
                    </a:lnTo>
                    <a:lnTo>
                      <a:pt x="1003" y="69"/>
                    </a:lnTo>
                    <a:lnTo>
                      <a:pt x="1010" y="62"/>
                    </a:lnTo>
                    <a:lnTo>
                      <a:pt x="1017" y="56"/>
                    </a:lnTo>
                    <a:lnTo>
                      <a:pt x="1022" y="54"/>
                    </a:lnTo>
                    <a:lnTo>
                      <a:pt x="1029" y="52"/>
                    </a:lnTo>
                    <a:lnTo>
                      <a:pt x="1034" y="52"/>
                    </a:lnTo>
                    <a:lnTo>
                      <a:pt x="1040" y="56"/>
                    </a:lnTo>
                    <a:lnTo>
                      <a:pt x="1040" y="56"/>
                    </a:lnTo>
                    <a:lnTo>
                      <a:pt x="1051" y="66"/>
                    </a:lnTo>
                    <a:lnTo>
                      <a:pt x="1060" y="73"/>
                    </a:lnTo>
                    <a:lnTo>
                      <a:pt x="1079" y="85"/>
                    </a:lnTo>
                    <a:lnTo>
                      <a:pt x="1103" y="96"/>
                    </a:lnTo>
                    <a:lnTo>
                      <a:pt x="1131" y="112"/>
                    </a:lnTo>
                    <a:lnTo>
                      <a:pt x="1131" y="112"/>
                    </a:lnTo>
                    <a:lnTo>
                      <a:pt x="1146" y="120"/>
                    </a:lnTo>
                    <a:lnTo>
                      <a:pt x="1160" y="124"/>
                    </a:lnTo>
                    <a:lnTo>
                      <a:pt x="1172" y="124"/>
                    </a:lnTo>
                    <a:lnTo>
                      <a:pt x="1182" y="123"/>
                    </a:lnTo>
                    <a:lnTo>
                      <a:pt x="1192" y="119"/>
                    </a:lnTo>
                    <a:lnTo>
                      <a:pt x="1201" y="115"/>
                    </a:lnTo>
                    <a:lnTo>
                      <a:pt x="1210" y="111"/>
                    </a:lnTo>
                    <a:lnTo>
                      <a:pt x="1221" y="108"/>
                    </a:lnTo>
                    <a:lnTo>
                      <a:pt x="1221" y="108"/>
                    </a:lnTo>
                    <a:lnTo>
                      <a:pt x="1227" y="107"/>
                    </a:lnTo>
                    <a:lnTo>
                      <a:pt x="1232" y="107"/>
                    </a:lnTo>
                    <a:lnTo>
                      <a:pt x="1242" y="110"/>
                    </a:lnTo>
                    <a:lnTo>
                      <a:pt x="1250" y="115"/>
                    </a:lnTo>
                    <a:lnTo>
                      <a:pt x="1259" y="122"/>
                    </a:lnTo>
                    <a:lnTo>
                      <a:pt x="1269" y="127"/>
                    </a:lnTo>
                    <a:lnTo>
                      <a:pt x="1278" y="131"/>
                    </a:lnTo>
                    <a:lnTo>
                      <a:pt x="1282" y="133"/>
                    </a:lnTo>
                    <a:lnTo>
                      <a:pt x="1288" y="133"/>
                    </a:lnTo>
                    <a:lnTo>
                      <a:pt x="1293" y="131"/>
                    </a:lnTo>
                    <a:lnTo>
                      <a:pt x="1299" y="129"/>
                    </a:lnTo>
                    <a:lnTo>
                      <a:pt x="1299" y="129"/>
                    </a:lnTo>
                    <a:lnTo>
                      <a:pt x="1303" y="126"/>
                    </a:lnTo>
                    <a:lnTo>
                      <a:pt x="1304" y="122"/>
                    </a:lnTo>
                    <a:lnTo>
                      <a:pt x="1301" y="118"/>
                    </a:lnTo>
                    <a:lnTo>
                      <a:pt x="1297" y="114"/>
                    </a:lnTo>
                    <a:lnTo>
                      <a:pt x="1291" y="108"/>
                    </a:lnTo>
                    <a:lnTo>
                      <a:pt x="1282" y="103"/>
                    </a:lnTo>
                    <a:lnTo>
                      <a:pt x="1261" y="90"/>
                    </a:lnTo>
                    <a:lnTo>
                      <a:pt x="1210" y="66"/>
                    </a:lnTo>
                    <a:lnTo>
                      <a:pt x="1186" y="54"/>
                    </a:lnTo>
                    <a:lnTo>
                      <a:pt x="1165" y="43"/>
                    </a:lnTo>
                    <a:lnTo>
                      <a:pt x="1165" y="43"/>
                    </a:lnTo>
                    <a:lnTo>
                      <a:pt x="1148" y="30"/>
                    </a:lnTo>
                    <a:lnTo>
                      <a:pt x="1126" y="20"/>
                    </a:lnTo>
                    <a:lnTo>
                      <a:pt x="1115" y="15"/>
                    </a:lnTo>
                    <a:lnTo>
                      <a:pt x="1101" y="11"/>
                    </a:lnTo>
                    <a:lnTo>
                      <a:pt x="1088" y="7"/>
                    </a:lnTo>
                    <a:lnTo>
                      <a:pt x="1073" y="5"/>
                    </a:lnTo>
                    <a:lnTo>
                      <a:pt x="1056" y="2"/>
                    </a:lnTo>
                    <a:lnTo>
                      <a:pt x="1037" y="0"/>
                    </a:lnTo>
                    <a:lnTo>
                      <a:pt x="1018" y="0"/>
                    </a:lnTo>
                    <a:lnTo>
                      <a:pt x="998" y="2"/>
                    </a:lnTo>
                    <a:lnTo>
                      <a:pt x="974" y="5"/>
                    </a:lnTo>
                    <a:lnTo>
                      <a:pt x="950" y="9"/>
                    </a:lnTo>
                    <a:lnTo>
                      <a:pt x="923" y="15"/>
                    </a:lnTo>
                    <a:lnTo>
                      <a:pt x="894" y="22"/>
                    </a:lnTo>
                    <a:lnTo>
                      <a:pt x="894" y="22"/>
                    </a:lnTo>
                    <a:lnTo>
                      <a:pt x="830" y="40"/>
                    </a:lnTo>
                    <a:lnTo>
                      <a:pt x="763" y="58"/>
                    </a:lnTo>
                    <a:lnTo>
                      <a:pt x="695" y="77"/>
                    </a:lnTo>
                    <a:lnTo>
                      <a:pt x="631" y="97"/>
                    </a:lnTo>
                    <a:lnTo>
                      <a:pt x="601" y="107"/>
                    </a:lnTo>
                    <a:lnTo>
                      <a:pt x="574" y="118"/>
                    </a:lnTo>
                    <a:lnTo>
                      <a:pt x="551" y="129"/>
                    </a:lnTo>
                    <a:lnTo>
                      <a:pt x="529" y="139"/>
                    </a:lnTo>
                    <a:lnTo>
                      <a:pt x="513" y="152"/>
                    </a:lnTo>
                    <a:lnTo>
                      <a:pt x="506" y="157"/>
                    </a:lnTo>
                    <a:lnTo>
                      <a:pt x="500" y="164"/>
                    </a:lnTo>
                    <a:lnTo>
                      <a:pt x="496" y="169"/>
                    </a:lnTo>
                    <a:lnTo>
                      <a:pt x="494" y="176"/>
                    </a:lnTo>
                    <a:lnTo>
                      <a:pt x="492" y="183"/>
                    </a:lnTo>
                    <a:lnTo>
                      <a:pt x="492" y="190"/>
                    </a:lnTo>
                    <a:lnTo>
                      <a:pt x="492" y="190"/>
                    </a:lnTo>
                    <a:lnTo>
                      <a:pt x="494" y="204"/>
                    </a:lnTo>
                    <a:lnTo>
                      <a:pt x="494" y="220"/>
                    </a:lnTo>
                    <a:lnTo>
                      <a:pt x="491" y="257"/>
                    </a:lnTo>
                    <a:lnTo>
                      <a:pt x="487" y="299"/>
                    </a:lnTo>
                    <a:lnTo>
                      <a:pt x="480" y="344"/>
                    </a:lnTo>
                    <a:lnTo>
                      <a:pt x="470" y="392"/>
                    </a:lnTo>
                    <a:lnTo>
                      <a:pt x="459" y="441"/>
                    </a:lnTo>
                    <a:lnTo>
                      <a:pt x="446" y="490"/>
                    </a:lnTo>
                    <a:lnTo>
                      <a:pt x="431" y="537"/>
                    </a:lnTo>
                    <a:lnTo>
                      <a:pt x="431" y="537"/>
                    </a:lnTo>
                    <a:lnTo>
                      <a:pt x="417" y="584"/>
                    </a:lnTo>
                    <a:lnTo>
                      <a:pt x="404" y="633"/>
                    </a:lnTo>
                    <a:lnTo>
                      <a:pt x="378" y="732"/>
                    </a:lnTo>
                    <a:lnTo>
                      <a:pt x="365" y="777"/>
                    </a:lnTo>
                    <a:lnTo>
                      <a:pt x="355" y="818"/>
                    </a:lnTo>
                    <a:lnTo>
                      <a:pt x="344" y="854"/>
                    </a:lnTo>
                    <a:lnTo>
                      <a:pt x="338" y="869"/>
                    </a:lnTo>
                    <a:lnTo>
                      <a:pt x="333" y="879"/>
                    </a:lnTo>
                    <a:lnTo>
                      <a:pt x="333" y="879"/>
                    </a:lnTo>
                    <a:lnTo>
                      <a:pt x="316" y="911"/>
                    </a:lnTo>
                    <a:lnTo>
                      <a:pt x="291" y="957"/>
                    </a:lnTo>
                    <a:lnTo>
                      <a:pt x="214" y="1087"/>
                    </a:lnTo>
                    <a:lnTo>
                      <a:pt x="115" y="1254"/>
                    </a:lnTo>
                    <a:lnTo>
                      <a:pt x="0" y="1442"/>
                    </a:lnTo>
                    <a:lnTo>
                      <a:pt x="21" y="1506"/>
                    </a:lnTo>
                    <a:lnTo>
                      <a:pt x="303" y="1506"/>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3" name="Freeform 15"/>
              <p:cNvSpPr/>
              <p:nvPr/>
            </p:nvSpPr>
            <p:spPr bwMode="auto">
              <a:xfrm rot="1800000">
                <a:off x="1418689" y="2711871"/>
                <a:ext cx="244699" cy="161571"/>
              </a:xfrm>
              <a:custGeom>
                <a:avLst/>
                <a:gdLst/>
                <a:ahLst/>
                <a:cxnLst>
                  <a:cxn ang="0">
                    <a:pos x="0" y="197"/>
                  </a:cxn>
                  <a:cxn ang="0">
                    <a:pos x="0" y="197"/>
                  </a:cxn>
                  <a:cxn ang="0">
                    <a:pos x="48" y="159"/>
                  </a:cxn>
                  <a:cxn ang="0">
                    <a:pos x="102" y="118"/>
                  </a:cxn>
                  <a:cxn ang="0">
                    <a:pos x="129" y="98"/>
                  </a:cxn>
                  <a:cxn ang="0">
                    <a:pos x="158" y="79"/>
                  </a:cxn>
                  <a:cxn ang="0">
                    <a:pos x="187" y="61"/>
                  </a:cxn>
                  <a:cxn ang="0">
                    <a:pos x="215" y="45"/>
                  </a:cxn>
                  <a:cxn ang="0">
                    <a:pos x="244" y="30"/>
                  </a:cxn>
                  <a:cxn ang="0">
                    <a:pos x="270" y="17"/>
                  </a:cxn>
                  <a:cxn ang="0">
                    <a:pos x="296" y="8"/>
                  </a:cxn>
                  <a:cxn ang="0">
                    <a:pos x="320" y="2"/>
                  </a:cxn>
                  <a:cxn ang="0">
                    <a:pos x="333" y="1"/>
                  </a:cxn>
                  <a:cxn ang="0">
                    <a:pos x="343" y="0"/>
                  </a:cxn>
                  <a:cxn ang="0">
                    <a:pos x="353" y="0"/>
                  </a:cxn>
                  <a:cxn ang="0">
                    <a:pos x="364" y="1"/>
                  </a:cxn>
                  <a:cxn ang="0">
                    <a:pos x="372" y="4"/>
                  </a:cxn>
                  <a:cxn ang="0">
                    <a:pos x="382" y="7"/>
                  </a:cxn>
                  <a:cxn ang="0">
                    <a:pos x="388" y="12"/>
                  </a:cxn>
                  <a:cxn ang="0">
                    <a:pos x="397" y="17"/>
                  </a:cxn>
                  <a:cxn ang="0">
                    <a:pos x="397" y="17"/>
                  </a:cxn>
                  <a:cxn ang="0">
                    <a:pos x="402" y="24"/>
                  </a:cxn>
                  <a:cxn ang="0">
                    <a:pos x="407" y="31"/>
                  </a:cxn>
                  <a:cxn ang="0">
                    <a:pos x="412" y="38"/>
                  </a:cxn>
                  <a:cxn ang="0">
                    <a:pos x="414" y="45"/>
                  </a:cxn>
                  <a:cxn ang="0">
                    <a:pos x="417" y="53"/>
                  </a:cxn>
                  <a:cxn ang="0">
                    <a:pos x="418" y="60"/>
                  </a:cxn>
                  <a:cxn ang="0">
                    <a:pos x="420" y="68"/>
                  </a:cxn>
                  <a:cxn ang="0">
                    <a:pos x="418" y="76"/>
                  </a:cxn>
                  <a:cxn ang="0">
                    <a:pos x="416" y="92"/>
                  </a:cxn>
                  <a:cxn ang="0">
                    <a:pos x="410" y="109"/>
                  </a:cxn>
                  <a:cxn ang="0">
                    <a:pos x="402" y="125"/>
                  </a:cxn>
                  <a:cxn ang="0">
                    <a:pos x="391" y="143"/>
                  </a:cxn>
                  <a:cxn ang="0">
                    <a:pos x="380" y="161"/>
                  </a:cxn>
                  <a:cxn ang="0">
                    <a:pos x="367" y="177"/>
                  </a:cxn>
                  <a:cxn ang="0">
                    <a:pos x="352" y="195"/>
                  </a:cxn>
                  <a:cxn ang="0">
                    <a:pos x="335" y="211"/>
                  </a:cxn>
                  <a:cxn ang="0">
                    <a:pos x="304" y="244"/>
                  </a:cxn>
                  <a:cxn ang="0">
                    <a:pos x="271" y="275"/>
                  </a:cxn>
                  <a:cxn ang="0">
                    <a:pos x="271" y="275"/>
                  </a:cxn>
                  <a:cxn ang="0">
                    <a:pos x="264" y="268"/>
                  </a:cxn>
                  <a:cxn ang="0">
                    <a:pos x="256" y="260"/>
                  </a:cxn>
                  <a:cxn ang="0">
                    <a:pos x="247" y="253"/>
                  </a:cxn>
                  <a:cxn ang="0">
                    <a:pos x="238" y="249"/>
                  </a:cxn>
                  <a:cxn ang="0">
                    <a:pos x="238" y="249"/>
                  </a:cxn>
                  <a:cxn ang="0">
                    <a:pos x="213" y="234"/>
                  </a:cxn>
                  <a:cxn ang="0">
                    <a:pos x="187" y="221"/>
                  </a:cxn>
                  <a:cxn ang="0">
                    <a:pos x="158" y="210"/>
                  </a:cxn>
                  <a:cxn ang="0">
                    <a:pos x="128" y="199"/>
                  </a:cxn>
                  <a:cxn ang="0">
                    <a:pos x="113" y="195"/>
                  </a:cxn>
                  <a:cxn ang="0">
                    <a:pos x="98" y="192"/>
                  </a:cxn>
                  <a:cxn ang="0">
                    <a:pos x="82" y="189"/>
                  </a:cxn>
                  <a:cxn ang="0">
                    <a:pos x="67" y="189"/>
                  </a:cxn>
                  <a:cxn ang="0">
                    <a:pos x="50" y="189"/>
                  </a:cxn>
                  <a:cxn ang="0">
                    <a:pos x="34" y="191"/>
                  </a:cxn>
                  <a:cxn ang="0">
                    <a:pos x="16" y="193"/>
                  </a:cxn>
                  <a:cxn ang="0">
                    <a:pos x="0" y="197"/>
                  </a:cxn>
                  <a:cxn ang="0">
                    <a:pos x="0" y="197"/>
                  </a:cxn>
                </a:cxnLst>
                <a:rect l="0" t="0" r="r" b="b"/>
                <a:pathLst>
                  <a:path w="420" h="275">
                    <a:moveTo>
                      <a:pt x="0" y="197"/>
                    </a:moveTo>
                    <a:lnTo>
                      <a:pt x="0" y="197"/>
                    </a:lnTo>
                    <a:lnTo>
                      <a:pt x="48" y="159"/>
                    </a:lnTo>
                    <a:lnTo>
                      <a:pt x="102" y="118"/>
                    </a:lnTo>
                    <a:lnTo>
                      <a:pt x="129" y="98"/>
                    </a:lnTo>
                    <a:lnTo>
                      <a:pt x="158" y="79"/>
                    </a:lnTo>
                    <a:lnTo>
                      <a:pt x="187" y="61"/>
                    </a:lnTo>
                    <a:lnTo>
                      <a:pt x="215" y="45"/>
                    </a:lnTo>
                    <a:lnTo>
                      <a:pt x="244" y="30"/>
                    </a:lnTo>
                    <a:lnTo>
                      <a:pt x="270" y="17"/>
                    </a:lnTo>
                    <a:lnTo>
                      <a:pt x="296" y="8"/>
                    </a:lnTo>
                    <a:lnTo>
                      <a:pt x="320" y="2"/>
                    </a:lnTo>
                    <a:lnTo>
                      <a:pt x="333" y="1"/>
                    </a:lnTo>
                    <a:lnTo>
                      <a:pt x="343" y="0"/>
                    </a:lnTo>
                    <a:lnTo>
                      <a:pt x="353" y="0"/>
                    </a:lnTo>
                    <a:lnTo>
                      <a:pt x="364" y="1"/>
                    </a:lnTo>
                    <a:lnTo>
                      <a:pt x="372" y="4"/>
                    </a:lnTo>
                    <a:lnTo>
                      <a:pt x="382" y="7"/>
                    </a:lnTo>
                    <a:lnTo>
                      <a:pt x="388" y="12"/>
                    </a:lnTo>
                    <a:lnTo>
                      <a:pt x="397" y="17"/>
                    </a:lnTo>
                    <a:lnTo>
                      <a:pt x="397" y="17"/>
                    </a:lnTo>
                    <a:lnTo>
                      <a:pt x="402" y="24"/>
                    </a:lnTo>
                    <a:lnTo>
                      <a:pt x="407" y="31"/>
                    </a:lnTo>
                    <a:lnTo>
                      <a:pt x="412" y="38"/>
                    </a:lnTo>
                    <a:lnTo>
                      <a:pt x="414" y="45"/>
                    </a:lnTo>
                    <a:lnTo>
                      <a:pt x="417" y="53"/>
                    </a:lnTo>
                    <a:lnTo>
                      <a:pt x="418" y="60"/>
                    </a:lnTo>
                    <a:lnTo>
                      <a:pt x="420" y="68"/>
                    </a:lnTo>
                    <a:lnTo>
                      <a:pt x="418" y="76"/>
                    </a:lnTo>
                    <a:lnTo>
                      <a:pt x="416" y="92"/>
                    </a:lnTo>
                    <a:lnTo>
                      <a:pt x="410" y="109"/>
                    </a:lnTo>
                    <a:lnTo>
                      <a:pt x="402" y="125"/>
                    </a:lnTo>
                    <a:lnTo>
                      <a:pt x="391" y="143"/>
                    </a:lnTo>
                    <a:lnTo>
                      <a:pt x="380" y="161"/>
                    </a:lnTo>
                    <a:lnTo>
                      <a:pt x="367" y="177"/>
                    </a:lnTo>
                    <a:lnTo>
                      <a:pt x="352" y="195"/>
                    </a:lnTo>
                    <a:lnTo>
                      <a:pt x="335" y="211"/>
                    </a:lnTo>
                    <a:lnTo>
                      <a:pt x="304" y="244"/>
                    </a:lnTo>
                    <a:lnTo>
                      <a:pt x="271" y="275"/>
                    </a:lnTo>
                    <a:lnTo>
                      <a:pt x="271" y="275"/>
                    </a:lnTo>
                    <a:lnTo>
                      <a:pt x="264" y="268"/>
                    </a:lnTo>
                    <a:lnTo>
                      <a:pt x="256" y="260"/>
                    </a:lnTo>
                    <a:lnTo>
                      <a:pt x="247" y="253"/>
                    </a:lnTo>
                    <a:lnTo>
                      <a:pt x="238" y="249"/>
                    </a:lnTo>
                    <a:lnTo>
                      <a:pt x="238" y="249"/>
                    </a:lnTo>
                    <a:lnTo>
                      <a:pt x="213" y="234"/>
                    </a:lnTo>
                    <a:lnTo>
                      <a:pt x="187" y="221"/>
                    </a:lnTo>
                    <a:lnTo>
                      <a:pt x="158" y="210"/>
                    </a:lnTo>
                    <a:lnTo>
                      <a:pt x="128" y="199"/>
                    </a:lnTo>
                    <a:lnTo>
                      <a:pt x="113" y="195"/>
                    </a:lnTo>
                    <a:lnTo>
                      <a:pt x="98" y="192"/>
                    </a:lnTo>
                    <a:lnTo>
                      <a:pt x="82" y="189"/>
                    </a:lnTo>
                    <a:lnTo>
                      <a:pt x="67" y="189"/>
                    </a:lnTo>
                    <a:lnTo>
                      <a:pt x="50" y="189"/>
                    </a:lnTo>
                    <a:lnTo>
                      <a:pt x="34" y="191"/>
                    </a:lnTo>
                    <a:lnTo>
                      <a:pt x="16" y="193"/>
                    </a:lnTo>
                    <a:lnTo>
                      <a:pt x="0" y="197"/>
                    </a:lnTo>
                    <a:lnTo>
                      <a:pt x="0" y="19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4" name="Freeform 16"/>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5" name="Freeform 17"/>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6" name="Freeform 18"/>
              <p:cNvSpPr/>
              <p:nvPr/>
            </p:nvSpPr>
            <p:spPr bwMode="auto">
              <a:xfrm rot="1800000">
                <a:off x="727012" y="2888206"/>
                <a:ext cx="243527" cy="162742"/>
              </a:xfrm>
              <a:custGeom>
                <a:avLst/>
                <a:gdLst/>
                <a:ahLst/>
                <a:cxnLst>
                  <a:cxn ang="0">
                    <a:pos x="416" y="164"/>
                  </a:cxn>
                  <a:cxn ang="0">
                    <a:pos x="402" y="173"/>
                  </a:cxn>
                  <a:cxn ang="0">
                    <a:pos x="383" y="177"/>
                  </a:cxn>
                  <a:cxn ang="0">
                    <a:pos x="359" y="176"/>
                  </a:cxn>
                  <a:cxn ang="0">
                    <a:pos x="303" y="164"/>
                  </a:cxn>
                  <a:cxn ang="0">
                    <a:pos x="239" y="140"/>
                  </a:cxn>
                  <a:cxn ang="0">
                    <a:pos x="176" y="109"/>
                  </a:cxn>
                  <a:cxn ang="0">
                    <a:pos x="119" y="76"/>
                  </a:cxn>
                  <a:cxn ang="0">
                    <a:pos x="78" y="46"/>
                  </a:cxn>
                  <a:cxn ang="0">
                    <a:pos x="60" y="27"/>
                  </a:cxn>
                  <a:cxn ang="0">
                    <a:pos x="56" y="19"/>
                  </a:cxn>
                  <a:cxn ang="0">
                    <a:pos x="58" y="15"/>
                  </a:cxn>
                  <a:cxn ang="0">
                    <a:pos x="60" y="4"/>
                  </a:cxn>
                  <a:cxn ang="0">
                    <a:pos x="56" y="0"/>
                  </a:cxn>
                  <a:cxn ang="0">
                    <a:pos x="45" y="3"/>
                  </a:cxn>
                  <a:cxn ang="0">
                    <a:pos x="33" y="12"/>
                  </a:cxn>
                  <a:cxn ang="0">
                    <a:pos x="19" y="29"/>
                  </a:cxn>
                  <a:cxn ang="0">
                    <a:pos x="7" y="52"/>
                  </a:cxn>
                  <a:cxn ang="0">
                    <a:pos x="0" y="83"/>
                  </a:cxn>
                  <a:cxn ang="0">
                    <a:pos x="2" y="121"/>
                  </a:cxn>
                  <a:cxn ang="0">
                    <a:pos x="3" y="132"/>
                  </a:cxn>
                  <a:cxn ang="0">
                    <a:pos x="14" y="154"/>
                  </a:cxn>
                  <a:cxn ang="0">
                    <a:pos x="29" y="176"/>
                  </a:cxn>
                  <a:cxn ang="0">
                    <a:pos x="51" y="196"/>
                  </a:cxn>
                  <a:cxn ang="0">
                    <a:pos x="78" y="217"/>
                  </a:cxn>
                  <a:cxn ang="0">
                    <a:pos x="108" y="236"/>
                  </a:cxn>
                  <a:cxn ang="0">
                    <a:pos x="141" y="251"/>
                  </a:cxn>
                  <a:cxn ang="0">
                    <a:pos x="176" y="264"/>
                  </a:cxn>
                  <a:cxn ang="0">
                    <a:pos x="212" y="274"/>
                  </a:cxn>
                  <a:cxn ang="0">
                    <a:pos x="247" y="278"/>
                  </a:cxn>
                  <a:cxn ang="0">
                    <a:pos x="281" y="278"/>
                  </a:cxn>
                  <a:cxn ang="0">
                    <a:pos x="315" y="273"/>
                  </a:cxn>
                  <a:cxn ang="0">
                    <a:pos x="345" y="262"/>
                  </a:cxn>
                  <a:cxn ang="0">
                    <a:pos x="371" y="243"/>
                  </a:cxn>
                  <a:cxn ang="0">
                    <a:pos x="394" y="217"/>
                  </a:cxn>
                  <a:cxn ang="0">
                    <a:pos x="411" y="184"/>
                  </a:cxn>
                  <a:cxn ang="0">
                    <a:pos x="416" y="164"/>
                  </a:cxn>
                </a:cxnLst>
                <a:rect l="0" t="0" r="r" b="b"/>
                <a:pathLst>
                  <a:path w="416" h="279">
                    <a:moveTo>
                      <a:pt x="416" y="164"/>
                    </a:moveTo>
                    <a:lnTo>
                      <a:pt x="416" y="164"/>
                    </a:lnTo>
                    <a:lnTo>
                      <a:pt x="409" y="169"/>
                    </a:lnTo>
                    <a:lnTo>
                      <a:pt x="402" y="173"/>
                    </a:lnTo>
                    <a:lnTo>
                      <a:pt x="393" y="176"/>
                    </a:lnTo>
                    <a:lnTo>
                      <a:pt x="383" y="177"/>
                    </a:lnTo>
                    <a:lnTo>
                      <a:pt x="371" y="177"/>
                    </a:lnTo>
                    <a:lnTo>
                      <a:pt x="359" y="176"/>
                    </a:lnTo>
                    <a:lnTo>
                      <a:pt x="333" y="172"/>
                    </a:lnTo>
                    <a:lnTo>
                      <a:pt x="303" y="164"/>
                    </a:lnTo>
                    <a:lnTo>
                      <a:pt x="272" y="153"/>
                    </a:lnTo>
                    <a:lnTo>
                      <a:pt x="239" y="140"/>
                    </a:lnTo>
                    <a:lnTo>
                      <a:pt x="208" y="125"/>
                    </a:lnTo>
                    <a:lnTo>
                      <a:pt x="176" y="109"/>
                    </a:lnTo>
                    <a:lnTo>
                      <a:pt x="146" y="93"/>
                    </a:lnTo>
                    <a:lnTo>
                      <a:pt x="119" y="76"/>
                    </a:lnTo>
                    <a:lnTo>
                      <a:pt x="96" y="61"/>
                    </a:lnTo>
                    <a:lnTo>
                      <a:pt x="78" y="46"/>
                    </a:lnTo>
                    <a:lnTo>
                      <a:pt x="64" y="34"/>
                    </a:lnTo>
                    <a:lnTo>
                      <a:pt x="60" y="27"/>
                    </a:lnTo>
                    <a:lnTo>
                      <a:pt x="58" y="23"/>
                    </a:lnTo>
                    <a:lnTo>
                      <a:pt x="56" y="19"/>
                    </a:lnTo>
                    <a:lnTo>
                      <a:pt x="58" y="15"/>
                    </a:lnTo>
                    <a:lnTo>
                      <a:pt x="58" y="15"/>
                    </a:lnTo>
                    <a:lnTo>
                      <a:pt x="60" y="8"/>
                    </a:lnTo>
                    <a:lnTo>
                      <a:pt x="60" y="4"/>
                    </a:lnTo>
                    <a:lnTo>
                      <a:pt x="59" y="1"/>
                    </a:lnTo>
                    <a:lnTo>
                      <a:pt x="56" y="0"/>
                    </a:lnTo>
                    <a:lnTo>
                      <a:pt x="51" y="0"/>
                    </a:lnTo>
                    <a:lnTo>
                      <a:pt x="45" y="3"/>
                    </a:lnTo>
                    <a:lnTo>
                      <a:pt x="40" y="7"/>
                    </a:lnTo>
                    <a:lnTo>
                      <a:pt x="33" y="12"/>
                    </a:lnTo>
                    <a:lnTo>
                      <a:pt x="26" y="19"/>
                    </a:lnTo>
                    <a:lnTo>
                      <a:pt x="19" y="29"/>
                    </a:lnTo>
                    <a:lnTo>
                      <a:pt x="13" y="40"/>
                    </a:lnTo>
                    <a:lnTo>
                      <a:pt x="7" y="52"/>
                    </a:lnTo>
                    <a:lnTo>
                      <a:pt x="3" y="67"/>
                    </a:lnTo>
                    <a:lnTo>
                      <a:pt x="0" y="83"/>
                    </a:lnTo>
                    <a:lnTo>
                      <a:pt x="0" y="101"/>
                    </a:lnTo>
                    <a:lnTo>
                      <a:pt x="2" y="121"/>
                    </a:lnTo>
                    <a:lnTo>
                      <a:pt x="2" y="121"/>
                    </a:lnTo>
                    <a:lnTo>
                      <a:pt x="3" y="132"/>
                    </a:lnTo>
                    <a:lnTo>
                      <a:pt x="7" y="143"/>
                    </a:lnTo>
                    <a:lnTo>
                      <a:pt x="14" y="154"/>
                    </a:lnTo>
                    <a:lnTo>
                      <a:pt x="21" y="165"/>
                    </a:lnTo>
                    <a:lnTo>
                      <a:pt x="29" y="176"/>
                    </a:lnTo>
                    <a:lnTo>
                      <a:pt x="40" y="187"/>
                    </a:lnTo>
                    <a:lnTo>
                      <a:pt x="51" y="196"/>
                    </a:lnTo>
                    <a:lnTo>
                      <a:pt x="64" y="207"/>
                    </a:lnTo>
                    <a:lnTo>
                      <a:pt x="78" y="217"/>
                    </a:lnTo>
                    <a:lnTo>
                      <a:pt x="93" y="226"/>
                    </a:lnTo>
                    <a:lnTo>
                      <a:pt x="108" y="236"/>
                    </a:lnTo>
                    <a:lnTo>
                      <a:pt x="124" y="244"/>
                    </a:lnTo>
                    <a:lnTo>
                      <a:pt x="141" y="251"/>
                    </a:lnTo>
                    <a:lnTo>
                      <a:pt x="158" y="258"/>
                    </a:lnTo>
                    <a:lnTo>
                      <a:pt x="176" y="264"/>
                    </a:lnTo>
                    <a:lnTo>
                      <a:pt x="194" y="270"/>
                    </a:lnTo>
                    <a:lnTo>
                      <a:pt x="212" y="274"/>
                    </a:lnTo>
                    <a:lnTo>
                      <a:pt x="229" y="277"/>
                    </a:lnTo>
                    <a:lnTo>
                      <a:pt x="247" y="278"/>
                    </a:lnTo>
                    <a:lnTo>
                      <a:pt x="265" y="279"/>
                    </a:lnTo>
                    <a:lnTo>
                      <a:pt x="281" y="278"/>
                    </a:lnTo>
                    <a:lnTo>
                      <a:pt x="299" y="277"/>
                    </a:lnTo>
                    <a:lnTo>
                      <a:pt x="315" y="273"/>
                    </a:lnTo>
                    <a:lnTo>
                      <a:pt x="330" y="269"/>
                    </a:lnTo>
                    <a:lnTo>
                      <a:pt x="345" y="262"/>
                    </a:lnTo>
                    <a:lnTo>
                      <a:pt x="359" y="254"/>
                    </a:lnTo>
                    <a:lnTo>
                      <a:pt x="371" y="243"/>
                    </a:lnTo>
                    <a:lnTo>
                      <a:pt x="383" y="232"/>
                    </a:lnTo>
                    <a:lnTo>
                      <a:pt x="394" y="217"/>
                    </a:lnTo>
                    <a:lnTo>
                      <a:pt x="402" y="202"/>
                    </a:lnTo>
                    <a:lnTo>
                      <a:pt x="411" y="184"/>
                    </a:lnTo>
                    <a:lnTo>
                      <a:pt x="416" y="164"/>
                    </a:lnTo>
                    <a:lnTo>
                      <a:pt x="416" y="164"/>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7" name="Freeform 19"/>
              <p:cNvSpPr/>
              <p:nvPr/>
            </p:nvSpPr>
            <p:spPr bwMode="auto">
              <a:xfrm rot="1800000">
                <a:off x="617512" y="2853263"/>
                <a:ext cx="362950" cy="222453"/>
              </a:xfrm>
              <a:custGeom>
                <a:avLst/>
                <a:gdLst/>
                <a:ahLst/>
                <a:cxnLst>
                  <a:cxn ang="0">
                    <a:pos x="593" y="358"/>
                  </a:cxn>
                  <a:cxn ang="0">
                    <a:pos x="593" y="358"/>
                  </a:cxn>
                  <a:cxn ang="0">
                    <a:pos x="597" y="357"/>
                  </a:cxn>
                  <a:cxn ang="0">
                    <a:pos x="600" y="354"/>
                  </a:cxn>
                  <a:cxn ang="0">
                    <a:pos x="607" y="345"/>
                  </a:cxn>
                  <a:cxn ang="0">
                    <a:pos x="611" y="334"/>
                  </a:cxn>
                  <a:cxn ang="0">
                    <a:pos x="615" y="323"/>
                  </a:cxn>
                  <a:cxn ang="0">
                    <a:pos x="620" y="303"/>
                  </a:cxn>
                  <a:cxn ang="0">
                    <a:pos x="622" y="293"/>
                  </a:cxn>
                  <a:cxn ang="0">
                    <a:pos x="622" y="293"/>
                  </a:cxn>
                  <a:cxn ang="0">
                    <a:pos x="605" y="281"/>
                  </a:cxn>
                  <a:cxn ang="0">
                    <a:pos x="585" y="266"/>
                  </a:cxn>
                  <a:cxn ang="0">
                    <a:pos x="556" y="248"/>
                  </a:cxn>
                  <a:cxn ang="0">
                    <a:pos x="525" y="229"/>
                  </a:cxn>
                  <a:cxn ang="0">
                    <a:pos x="447" y="187"/>
                  </a:cxn>
                  <a:cxn ang="0">
                    <a:pos x="360" y="142"/>
                  </a:cxn>
                  <a:cxn ang="0">
                    <a:pos x="266" y="98"/>
                  </a:cxn>
                  <a:cxn ang="0">
                    <a:pos x="175" y="59"/>
                  </a:cxn>
                  <a:cxn ang="0">
                    <a:pos x="131" y="40"/>
                  </a:cxn>
                  <a:cxn ang="0">
                    <a:pos x="90" y="25"/>
                  </a:cxn>
                  <a:cxn ang="0">
                    <a:pos x="53" y="11"/>
                  </a:cxn>
                  <a:cxn ang="0">
                    <a:pos x="19" y="0"/>
                  </a:cxn>
                  <a:cxn ang="0">
                    <a:pos x="19" y="0"/>
                  </a:cxn>
                  <a:cxn ang="0">
                    <a:pos x="14" y="8"/>
                  </a:cxn>
                  <a:cxn ang="0">
                    <a:pos x="10" y="18"/>
                  </a:cxn>
                  <a:cxn ang="0">
                    <a:pos x="4" y="31"/>
                  </a:cxn>
                  <a:cxn ang="0">
                    <a:pos x="2" y="49"/>
                  </a:cxn>
                  <a:cxn ang="0">
                    <a:pos x="0" y="59"/>
                  </a:cxn>
                  <a:cxn ang="0">
                    <a:pos x="0" y="70"/>
                  </a:cxn>
                  <a:cxn ang="0">
                    <a:pos x="2" y="80"/>
                  </a:cxn>
                  <a:cxn ang="0">
                    <a:pos x="3" y="93"/>
                  </a:cxn>
                  <a:cxn ang="0">
                    <a:pos x="7" y="106"/>
                  </a:cxn>
                  <a:cxn ang="0">
                    <a:pos x="11" y="120"/>
                  </a:cxn>
                  <a:cxn ang="0">
                    <a:pos x="11" y="120"/>
                  </a:cxn>
                  <a:cxn ang="0">
                    <a:pos x="15" y="128"/>
                  </a:cxn>
                  <a:cxn ang="0">
                    <a:pos x="21" y="138"/>
                  </a:cxn>
                  <a:cxn ang="0">
                    <a:pos x="29" y="147"/>
                  </a:cxn>
                  <a:cxn ang="0">
                    <a:pos x="40" y="157"/>
                  </a:cxn>
                  <a:cxn ang="0">
                    <a:pos x="64" y="180"/>
                  </a:cxn>
                  <a:cxn ang="0">
                    <a:pos x="97" y="204"/>
                  </a:cxn>
                  <a:cxn ang="0">
                    <a:pos x="134" y="229"/>
                  </a:cxn>
                  <a:cxn ang="0">
                    <a:pos x="176" y="255"/>
                  </a:cxn>
                  <a:cxn ang="0">
                    <a:pos x="220" y="281"/>
                  </a:cxn>
                  <a:cxn ang="0">
                    <a:pos x="267" y="304"/>
                  </a:cxn>
                  <a:cxn ang="0">
                    <a:pos x="315" y="327"/>
                  </a:cxn>
                  <a:cxn ang="0">
                    <a:pos x="363" y="346"/>
                  </a:cxn>
                  <a:cxn ang="0">
                    <a:pos x="386" y="354"/>
                  </a:cxn>
                  <a:cxn ang="0">
                    <a:pos x="409" y="361"/>
                  </a:cxn>
                  <a:cxn ang="0">
                    <a:pos x="432" y="368"/>
                  </a:cxn>
                  <a:cxn ang="0">
                    <a:pos x="454" y="372"/>
                  </a:cxn>
                  <a:cxn ang="0">
                    <a:pos x="476" y="376"/>
                  </a:cxn>
                  <a:cxn ang="0">
                    <a:pos x="496" y="379"/>
                  </a:cxn>
                  <a:cxn ang="0">
                    <a:pos x="515" y="380"/>
                  </a:cxn>
                  <a:cxn ang="0">
                    <a:pos x="534" y="379"/>
                  </a:cxn>
                  <a:cxn ang="0">
                    <a:pos x="551" y="378"/>
                  </a:cxn>
                  <a:cxn ang="0">
                    <a:pos x="567" y="373"/>
                  </a:cxn>
                  <a:cxn ang="0">
                    <a:pos x="581" y="367"/>
                  </a:cxn>
                  <a:cxn ang="0">
                    <a:pos x="593" y="358"/>
                  </a:cxn>
                  <a:cxn ang="0">
                    <a:pos x="593" y="358"/>
                  </a:cxn>
                </a:cxnLst>
                <a:rect l="0" t="0" r="r" b="b"/>
                <a:pathLst>
                  <a:path w="622" h="380">
                    <a:moveTo>
                      <a:pt x="593" y="358"/>
                    </a:moveTo>
                    <a:lnTo>
                      <a:pt x="593" y="358"/>
                    </a:lnTo>
                    <a:lnTo>
                      <a:pt x="597" y="357"/>
                    </a:lnTo>
                    <a:lnTo>
                      <a:pt x="600" y="354"/>
                    </a:lnTo>
                    <a:lnTo>
                      <a:pt x="607" y="345"/>
                    </a:lnTo>
                    <a:lnTo>
                      <a:pt x="611" y="334"/>
                    </a:lnTo>
                    <a:lnTo>
                      <a:pt x="615" y="323"/>
                    </a:lnTo>
                    <a:lnTo>
                      <a:pt x="620" y="303"/>
                    </a:lnTo>
                    <a:lnTo>
                      <a:pt x="622" y="293"/>
                    </a:lnTo>
                    <a:lnTo>
                      <a:pt x="622" y="293"/>
                    </a:lnTo>
                    <a:lnTo>
                      <a:pt x="605" y="281"/>
                    </a:lnTo>
                    <a:lnTo>
                      <a:pt x="585" y="266"/>
                    </a:lnTo>
                    <a:lnTo>
                      <a:pt x="556" y="248"/>
                    </a:lnTo>
                    <a:lnTo>
                      <a:pt x="525" y="229"/>
                    </a:lnTo>
                    <a:lnTo>
                      <a:pt x="447" y="187"/>
                    </a:lnTo>
                    <a:lnTo>
                      <a:pt x="360" y="142"/>
                    </a:lnTo>
                    <a:lnTo>
                      <a:pt x="266" y="98"/>
                    </a:lnTo>
                    <a:lnTo>
                      <a:pt x="175" y="59"/>
                    </a:lnTo>
                    <a:lnTo>
                      <a:pt x="131" y="40"/>
                    </a:lnTo>
                    <a:lnTo>
                      <a:pt x="90" y="25"/>
                    </a:lnTo>
                    <a:lnTo>
                      <a:pt x="53" y="11"/>
                    </a:lnTo>
                    <a:lnTo>
                      <a:pt x="19" y="0"/>
                    </a:lnTo>
                    <a:lnTo>
                      <a:pt x="19" y="0"/>
                    </a:lnTo>
                    <a:lnTo>
                      <a:pt x="14" y="8"/>
                    </a:lnTo>
                    <a:lnTo>
                      <a:pt x="10" y="18"/>
                    </a:lnTo>
                    <a:lnTo>
                      <a:pt x="4" y="31"/>
                    </a:lnTo>
                    <a:lnTo>
                      <a:pt x="2" y="49"/>
                    </a:lnTo>
                    <a:lnTo>
                      <a:pt x="0" y="59"/>
                    </a:lnTo>
                    <a:lnTo>
                      <a:pt x="0" y="70"/>
                    </a:lnTo>
                    <a:lnTo>
                      <a:pt x="2" y="80"/>
                    </a:lnTo>
                    <a:lnTo>
                      <a:pt x="3" y="93"/>
                    </a:lnTo>
                    <a:lnTo>
                      <a:pt x="7" y="106"/>
                    </a:lnTo>
                    <a:lnTo>
                      <a:pt x="11" y="120"/>
                    </a:lnTo>
                    <a:lnTo>
                      <a:pt x="11" y="120"/>
                    </a:lnTo>
                    <a:lnTo>
                      <a:pt x="15" y="128"/>
                    </a:lnTo>
                    <a:lnTo>
                      <a:pt x="21" y="138"/>
                    </a:lnTo>
                    <a:lnTo>
                      <a:pt x="29" y="147"/>
                    </a:lnTo>
                    <a:lnTo>
                      <a:pt x="40" y="157"/>
                    </a:lnTo>
                    <a:lnTo>
                      <a:pt x="64" y="180"/>
                    </a:lnTo>
                    <a:lnTo>
                      <a:pt x="97" y="204"/>
                    </a:lnTo>
                    <a:lnTo>
                      <a:pt x="134" y="229"/>
                    </a:lnTo>
                    <a:lnTo>
                      <a:pt x="176" y="255"/>
                    </a:lnTo>
                    <a:lnTo>
                      <a:pt x="220" y="281"/>
                    </a:lnTo>
                    <a:lnTo>
                      <a:pt x="267" y="304"/>
                    </a:lnTo>
                    <a:lnTo>
                      <a:pt x="315" y="327"/>
                    </a:lnTo>
                    <a:lnTo>
                      <a:pt x="363" y="346"/>
                    </a:lnTo>
                    <a:lnTo>
                      <a:pt x="386" y="354"/>
                    </a:lnTo>
                    <a:lnTo>
                      <a:pt x="409" y="361"/>
                    </a:lnTo>
                    <a:lnTo>
                      <a:pt x="432" y="368"/>
                    </a:lnTo>
                    <a:lnTo>
                      <a:pt x="454" y="372"/>
                    </a:lnTo>
                    <a:lnTo>
                      <a:pt x="476" y="376"/>
                    </a:lnTo>
                    <a:lnTo>
                      <a:pt x="496" y="379"/>
                    </a:lnTo>
                    <a:lnTo>
                      <a:pt x="515" y="380"/>
                    </a:lnTo>
                    <a:lnTo>
                      <a:pt x="534" y="379"/>
                    </a:lnTo>
                    <a:lnTo>
                      <a:pt x="551" y="378"/>
                    </a:lnTo>
                    <a:lnTo>
                      <a:pt x="567" y="373"/>
                    </a:lnTo>
                    <a:lnTo>
                      <a:pt x="581" y="367"/>
                    </a:lnTo>
                    <a:lnTo>
                      <a:pt x="593" y="358"/>
                    </a:lnTo>
                    <a:lnTo>
                      <a:pt x="593" y="358"/>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8" name="Freeform 20"/>
              <p:cNvSpPr/>
              <p:nvPr/>
            </p:nvSpPr>
            <p:spPr bwMode="auto">
              <a:xfrm rot="1800000">
                <a:off x="546110" y="2845526"/>
                <a:ext cx="413295" cy="292701"/>
              </a:xfrm>
              <a:custGeom>
                <a:avLst/>
                <a:gdLst/>
                <a:ahLst/>
                <a:cxnLst>
                  <a:cxn ang="0">
                    <a:pos x="635" y="498"/>
                  </a:cxn>
                  <a:cxn ang="0">
                    <a:pos x="635" y="498"/>
                  </a:cxn>
                  <a:cxn ang="0">
                    <a:pos x="659" y="446"/>
                  </a:cxn>
                  <a:cxn ang="0">
                    <a:pos x="679" y="400"/>
                  </a:cxn>
                  <a:cxn ang="0">
                    <a:pos x="692" y="366"/>
                  </a:cxn>
                  <a:cxn ang="0">
                    <a:pos x="703" y="343"/>
                  </a:cxn>
                  <a:cxn ang="0">
                    <a:pos x="703" y="343"/>
                  </a:cxn>
                  <a:cxn ang="0">
                    <a:pos x="704" y="337"/>
                  </a:cxn>
                  <a:cxn ang="0">
                    <a:pos x="706" y="331"/>
                  </a:cxn>
                  <a:cxn ang="0">
                    <a:pos x="704" y="324"/>
                  </a:cxn>
                  <a:cxn ang="0">
                    <a:pos x="702" y="318"/>
                  </a:cxn>
                  <a:cxn ang="0">
                    <a:pos x="698" y="312"/>
                  </a:cxn>
                  <a:cxn ang="0">
                    <a:pos x="692" y="306"/>
                  </a:cxn>
                  <a:cxn ang="0">
                    <a:pos x="676" y="293"/>
                  </a:cxn>
                  <a:cxn ang="0">
                    <a:pos x="654" y="278"/>
                  </a:cxn>
                  <a:cxn ang="0">
                    <a:pos x="627" y="263"/>
                  </a:cxn>
                  <a:cxn ang="0">
                    <a:pos x="560" y="223"/>
                  </a:cxn>
                  <a:cxn ang="0">
                    <a:pos x="560" y="223"/>
                  </a:cxn>
                  <a:cxn ang="0">
                    <a:pos x="512" y="198"/>
                  </a:cxn>
                  <a:cxn ang="0">
                    <a:pos x="448" y="166"/>
                  </a:cxn>
                  <a:cxn ang="0">
                    <a:pos x="375" y="130"/>
                  </a:cxn>
                  <a:cxn ang="0">
                    <a:pos x="300" y="94"/>
                  </a:cxn>
                  <a:cxn ang="0">
                    <a:pos x="162" y="31"/>
                  </a:cxn>
                  <a:cxn ang="0">
                    <a:pos x="114" y="10"/>
                  </a:cxn>
                  <a:cxn ang="0">
                    <a:pos x="87" y="0"/>
                  </a:cxn>
                  <a:cxn ang="0">
                    <a:pos x="87" y="0"/>
                  </a:cxn>
                  <a:cxn ang="0">
                    <a:pos x="0" y="155"/>
                  </a:cxn>
                  <a:cxn ang="0">
                    <a:pos x="0" y="498"/>
                  </a:cxn>
                  <a:cxn ang="0">
                    <a:pos x="635" y="498"/>
                  </a:cxn>
                </a:cxnLst>
                <a:rect l="0" t="0" r="r" b="b"/>
                <a:pathLst>
                  <a:path w="706" h="498">
                    <a:moveTo>
                      <a:pt x="635" y="498"/>
                    </a:moveTo>
                    <a:lnTo>
                      <a:pt x="635" y="498"/>
                    </a:lnTo>
                    <a:lnTo>
                      <a:pt x="659" y="446"/>
                    </a:lnTo>
                    <a:lnTo>
                      <a:pt x="679" y="400"/>
                    </a:lnTo>
                    <a:lnTo>
                      <a:pt x="692" y="366"/>
                    </a:lnTo>
                    <a:lnTo>
                      <a:pt x="703" y="343"/>
                    </a:lnTo>
                    <a:lnTo>
                      <a:pt x="703" y="343"/>
                    </a:lnTo>
                    <a:lnTo>
                      <a:pt x="704" y="337"/>
                    </a:lnTo>
                    <a:lnTo>
                      <a:pt x="706" y="331"/>
                    </a:lnTo>
                    <a:lnTo>
                      <a:pt x="704" y="324"/>
                    </a:lnTo>
                    <a:lnTo>
                      <a:pt x="702" y="318"/>
                    </a:lnTo>
                    <a:lnTo>
                      <a:pt x="698" y="312"/>
                    </a:lnTo>
                    <a:lnTo>
                      <a:pt x="692" y="306"/>
                    </a:lnTo>
                    <a:lnTo>
                      <a:pt x="676" y="293"/>
                    </a:lnTo>
                    <a:lnTo>
                      <a:pt x="654" y="278"/>
                    </a:lnTo>
                    <a:lnTo>
                      <a:pt x="627" y="263"/>
                    </a:lnTo>
                    <a:lnTo>
                      <a:pt x="560" y="223"/>
                    </a:lnTo>
                    <a:lnTo>
                      <a:pt x="560" y="223"/>
                    </a:lnTo>
                    <a:lnTo>
                      <a:pt x="512" y="198"/>
                    </a:lnTo>
                    <a:lnTo>
                      <a:pt x="448" y="166"/>
                    </a:lnTo>
                    <a:lnTo>
                      <a:pt x="375" y="130"/>
                    </a:lnTo>
                    <a:lnTo>
                      <a:pt x="300" y="94"/>
                    </a:lnTo>
                    <a:lnTo>
                      <a:pt x="162" y="31"/>
                    </a:lnTo>
                    <a:lnTo>
                      <a:pt x="114" y="10"/>
                    </a:lnTo>
                    <a:lnTo>
                      <a:pt x="87" y="0"/>
                    </a:lnTo>
                    <a:lnTo>
                      <a:pt x="87" y="0"/>
                    </a:lnTo>
                    <a:lnTo>
                      <a:pt x="0" y="155"/>
                    </a:lnTo>
                    <a:lnTo>
                      <a:pt x="0" y="498"/>
                    </a:lnTo>
                    <a:lnTo>
                      <a:pt x="635" y="49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9" name="Freeform 21"/>
              <p:cNvSpPr/>
              <p:nvPr/>
            </p:nvSpPr>
            <p:spPr bwMode="auto">
              <a:xfrm rot="1800000">
                <a:off x="543090" y="2856799"/>
                <a:ext cx="401587" cy="277480"/>
              </a:xfrm>
              <a:custGeom>
                <a:avLst/>
                <a:gdLst/>
                <a:ahLst/>
                <a:cxnLst>
                  <a:cxn ang="0">
                    <a:pos x="614" y="473"/>
                  </a:cxn>
                  <a:cxn ang="0">
                    <a:pos x="614" y="473"/>
                  </a:cxn>
                  <a:cxn ang="0">
                    <a:pos x="654" y="386"/>
                  </a:cxn>
                  <a:cxn ang="0">
                    <a:pos x="670" y="349"/>
                  </a:cxn>
                  <a:cxn ang="0">
                    <a:pos x="681" y="325"/>
                  </a:cxn>
                  <a:cxn ang="0">
                    <a:pos x="681" y="325"/>
                  </a:cxn>
                  <a:cxn ang="0">
                    <a:pos x="684" y="319"/>
                  </a:cxn>
                  <a:cxn ang="0">
                    <a:pos x="685" y="314"/>
                  </a:cxn>
                  <a:cxn ang="0">
                    <a:pos x="684" y="307"/>
                  </a:cxn>
                  <a:cxn ang="0">
                    <a:pos x="681" y="302"/>
                  </a:cxn>
                  <a:cxn ang="0">
                    <a:pos x="677" y="296"/>
                  </a:cxn>
                  <a:cxn ang="0">
                    <a:pos x="672" y="289"/>
                  </a:cxn>
                  <a:cxn ang="0">
                    <a:pos x="657" y="277"/>
                  </a:cxn>
                  <a:cxn ang="0">
                    <a:pos x="636" y="263"/>
                  </a:cxn>
                  <a:cxn ang="0">
                    <a:pos x="610" y="248"/>
                  </a:cxn>
                  <a:cxn ang="0">
                    <a:pos x="546" y="212"/>
                  </a:cxn>
                  <a:cxn ang="0">
                    <a:pos x="546" y="212"/>
                  </a:cxn>
                  <a:cxn ang="0">
                    <a:pos x="501" y="187"/>
                  </a:cxn>
                  <a:cxn ang="0">
                    <a:pos x="440" y="157"/>
                  </a:cxn>
                  <a:cxn ang="0">
                    <a:pos x="300" y="89"/>
                  </a:cxn>
                  <a:cxn ang="0">
                    <a:pos x="170" y="29"/>
                  </a:cxn>
                  <a:cxn ang="0">
                    <a:pos x="124" y="10"/>
                  </a:cxn>
                  <a:cxn ang="0">
                    <a:pos x="99" y="0"/>
                  </a:cxn>
                  <a:cxn ang="0">
                    <a:pos x="99" y="0"/>
                  </a:cxn>
                  <a:cxn ang="0">
                    <a:pos x="89" y="22"/>
                  </a:cxn>
                  <a:cxn ang="0">
                    <a:pos x="67" y="62"/>
                  </a:cxn>
                  <a:cxn ang="0">
                    <a:pos x="0" y="179"/>
                  </a:cxn>
                  <a:cxn ang="0">
                    <a:pos x="0" y="473"/>
                  </a:cxn>
                  <a:cxn ang="0">
                    <a:pos x="614" y="473"/>
                  </a:cxn>
                </a:cxnLst>
                <a:rect l="0" t="0" r="r" b="b"/>
                <a:pathLst>
                  <a:path w="685" h="473">
                    <a:moveTo>
                      <a:pt x="614" y="473"/>
                    </a:moveTo>
                    <a:lnTo>
                      <a:pt x="614" y="473"/>
                    </a:lnTo>
                    <a:lnTo>
                      <a:pt x="654" y="386"/>
                    </a:lnTo>
                    <a:lnTo>
                      <a:pt x="670" y="349"/>
                    </a:lnTo>
                    <a:lnTo>
                      <a:pt x="681" y="325"/>
                    </a:lnTo>
                    <a:lnTo>
                      <a:pt x="681" y="325"/>
                    </a:lnTo>
                    <a:lnTo>
                      <a:pt x="684" y="319"/>
                    </a:lnTo>
                    <a:lnTo>
                      <a:pt x="685" y="314"/>
                    </a:lnTo>
                    <a:lnTo>
                      <a:pt x="684" y="307"/>
                    </a:lnTo>
                    <a:lnTo>
                      <a:pt x="681" y="302"/>
                    </a:lnTo>
                    <a:lnTo>
                      <a:pt x="677" y="296"/>
                    </a:lnTo>
                    <a:lnTo>
                      <a:pt x="672" y="289"/>
                    </a:lnTo>
                    <a:lnTo>
                      <a:pt x="657" y="277"/>
                    </a:lnTo>
                    <a:lnTo>
                      <a:pt x="636" y="263"/>
                    </a:lnTo>
                    <a:lnTo>
                      <a:pt x="610" y="248"/>
                    </a:lnTo>
                    <a:lnTo>
                      <a:pt x="546" y="212"/>
                    </a:lnTo>
                    <a:lnTo>
                      <a:pt x="546" y="212"/>
                    </a:lnTo>
                    <a:lnTo>
                      <a:pt x="501" y="187"/>
                    </a:lnTo>
                    <a:lnTo>
                      <a:pt x="440" y="157"/>
                    </a:lnTo>
                    <a:lnTo>
                      <a:pt x="300" y="89"/>
                    </a:lnTo>
                    <a:lnTo>
                      <a:pt x="170" y="29"/>
                    </a:lnTo>
                    <a:lnTo>
                      <a:pt x="124" y="10"/>
                    </a:lnTo>
                    <a:lnTo>
                      <a:pt x="99" y="0"/>
                    </a:lnTo>
                    <a:lnTo>
                      <a:pt x="99" y="0"/>
                    </a:lnTo>
                    <a:lnTo>
                      <a:pt x="89" y="22"/>
                    </a:lnTo>
                    <a:lnTo>
                      <a:pt x="67" y="62"/>
                    </a:lnTo>
                    <a:lnTo>
                      <a:pt x="0" y="179"/>
                    </a:lnTo>
                    <a:lnTo>
                      <a:pt x="0" y="473"/>
                    </a:lnTo>
                    <a:lnTo>
                      <a:pt x="614" y="473"/>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0" name="Freeform 22"/>
              <p:cNvSpPr/>
              <p:nvPr/>
            </p:nvSpPr>
            <p:spPr bwMode="auto">
              <a:xfrm rot="1800000">
                <a:off x="603886" y="2887704"/>
                <a:ext cx="103031" cy="201378"/>
              </a:xfrm>
              <a:custGeom>
                <a:avLst/>
                <a:gdLst/>
                <a:ahLst/>
                <a:cxnLst>
                  <a:cxn ang="0">
                    <a:pos x="177" y="0"/>
                  </a:cxn>
                  <a:cxn ang="0">
                    <a:pos x="177" y="0"/>
                  </a:cxn>
                  <a:cxn ang="0">
                    <a:pos x="158" y="45"/>
                  </a:cxn>
                  <a:cxn ang="0">
                    <a:pos x="139" y="90"/>
                  </a:cxn>
                  <a:cxn ang="0">
                    <a:pos x="117" y="135"/>
                  </a:cxn>
                  <a:cxn ang="0">
                    <a:pos x="96" y="180"/>
                  </a:cxn>
                  <a:cxn ang="0">
                    <a:pos x="52" y="266"/>
                  </a:cxn>
                  <a:cxn ang="0">
                    <a:pos x="10" y="343"/>
                  </a:cxn>
                  <a:cxn ang="0">
                    <a:pos x="0" y="343"/>
                  </a:cxn>
                  <a:cxn ang="0">
                    <a:pos x="0" y="343"/>
                  </a:cxn>
                  <a:cxn ang="0">
                    <a:pos x="18" y="305"/>
                  </a:cxn>
                  <a:cxn ang="0">
                    <a:pos x="37" y="264"/>
                  </a:cxn>
                  <a:cxn ang="0">
                    <a:pos x="81" y="177"/>
                  </a:cxn>
                  <a:cxn ang="0">
                    <a:pos x="128" y="87"/>
                  </a:cxn>
                  <a:cxn ang="0">
                    <a:pos x="177" y="0"/>
                  </a:cxn>
                  <a:cxn ang="0">
                    <a:pos x="177" y="0"/>
                  </a:cxn>
                </a:cxnLst>
                <a:rect l="0" t="0" r="r" b="b"/>
                <a:pathLst>
                  <a:path w="177" h="343">
                    <a:moveTo>
                      <a:pt x="177" y="0"/>
                    </a:moveTo>
                    <a:lnTo>
                      <a:pt x="177" y="0"/>
                    </a:lnTo>
                    <a:lnTo>
                      <a:pt x="158" y="45"/>
                    </a:lnTo>
                    <a:lnTo>
                      <a:pt x="139" y="90"/>
                    </a:lnTo>
                    <a:lnTo>
                      <a:pt x="117" y="135"/>
                    </a:lnTo>
                    <a:lnTo>
                      <a:pt x="96" y="180"/>
                    </a:lnTo>
                    <a:lnTo>
                      <a:pt x="52" y="266"/>
                    </a:lnTo>
                    <a:lnTo>
                      <a:pt x="10" y="343"/>
                    </a:lnTo>
                    <a:lnTo>
                      <a:pt x="0" y="343"/>
                    </a:lnTo>
                    <a:lnTo>
                      <a:pt x="0" y="343"/>
                    </a:lnTo>
                    <a:lnTo>
                      <a:pt x="18" y="305"/>
                    </a:lnTo>
                    <a:lnTo>
                      <a:pt x="37" y="264"/>
                    </a:lnTo>
                    <a:lnTo>
                      <a:pt x="81" y="177"/>
                    </a:lnTo>
                    <a:lnTo>
                      <a:pt x="128" y="87"/>
                    </a:lnTo>
                    <a:lnTo>
                      <a:pt x="177" y="0"/>
                    </a:lnTo>
                    <a:lnTo>
                      <a:pt x="177"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1" name="Freeform 23"/>
              <p:cNvSpPr>
                <a:spLocks noEditPoints="1"/>
              </p:cNvSpPr>
              <p:nvPr/>
            </p:nvSpPr>
            <p:spPr bwMode="auto">
              <a:xfrm rot="1800000">
                <a:off x="640608" y="3001370"/>
                <a:ext cx="58540" cy="59711"/>
              </a:xfrm>
              <a:custGeom>
                <a:avLst/>
                <a:gdLst/>
                <a:ahLst/>
                <a:cxnLst>
                  <a:cxn ang="0">
                    <a:pos x="79" y="93"/>
                  </a:cxn>
                  <a:cxn ang="0">
                    <a:pos x="93" y="78"/>
                  </a:cxn>
                  <a:cxn ang="0">
                    <a:pos x="99" y="60"/>
                  </a:cxn>
                  <a:cxn ang="0">
                    <a:pos x="101" y="41"/>
                  </a:cxn>
                  <a:cxn ang="0">
                    <a:pos x="93" y="22"/>
                  </a:cxn>
                  <a:cxn ang="0">
                    <a:pos x="88" y="18"/>
                  </a:cxn>
                  <a:cxn ang="0">
                    <a:pos x="73" y="5"/>
                  </a:cxn>
                  <a:cxn ang="0">
                    <a:pos x="50" y="0"/>
                  </a:cxn>
                  <a:cxn ang="0">
                    <a:pos x="50" y="12"/>
                  </a:cxn>
                  <a:cxn ang="0">
                    <a:pos x="68" y="16"/>
                  </a:cxn>
                  <a:cxn ang="0">
                    <a:pos x="83" y="29"/>
                  </a:cxn>
                  <a:cxn ang="0">
                    <a:pos x="86" y="35"/>
                  </a:cxn>
                  <a:cxn ang="0">
                    <a:pos x="88" y="50"/>
                  </a:cxn>
                  <a:cxn ang="0">
                    <a:pos x="86" y="65"/>
                  </a:cxn>
                  <a:cxn ang="0">
                    <a:pos x="78" y="78"/>
                  </a:cxn>
                  <a:cxn ang="0">
                    <a:pos x="72" y="83"/>
                  </a:cxn>
                  <a:cxn ang="0">
                    <a:pos x="61" y="87"/>
                  </a:cxn>
                  <a:cxn ang="0">
                    <a:pos x="50" y="89"/>
                  </a:cxn>
                  <a:cxn ang="0">
                    <a:pos x="50" y="101"/>
                  </a:cxn>
                  <a:cxn ang="0">
                    <a:pos x="65" y="99"/>
                  </a:cxn>
                  <a:cxn ang="0">
                    <a:pos x="79" y="93"/>
                  </a:cxn>
                  <a:cxn ang="0">
                    <a:pos x="50" y="0"/>
                  </a:cxn>
                  <a:cxn ang="0">
                    <a:pos x="44" y="0"/>
                  </a:cxn>
                  <a:cxn ang="0">
                    <a:pos x="29" y="4"/>
                  </a:cxn>
                  <a:cxn ang="0">
                    <a:pos x="23" y="8"/>
                  </a:cxn>
                  <a:cxn ang="0">
                    <a:pos x="8" y="23"/>
                  </a:cxn>
                  <a:cxn ang="0">
                    <a:pos x="1" y="41"/>
                  </a:cxn>
                  <a:cxn ang="0">
                    <a:pos x="1" y="60"/>
                  </a:cxn>
                  <a:cxn ang="0">
                    <a:pos x="8" y="79"/>
                  </a:cxn>
                  <a:cxn ang="0">
                    <a:pos x="12" y="83"/>
                  </a:cxn>
                  <a:cxn ang="0">
                    <a:pos x="27" y="95"/>
                  </a:cxn>
                  <a:cxn ang="0">
                    <a:pos x="50" y="101"/>
                  </a:cxn>
                  <a:cxn ang="0">
                    <a:pos x="50" y="89"/>
                  </a:cxn>
                  <a:cxn ang="0">
                    <a:pos x="33" y="84"/>
                  </a:cxn>
                  <a:cxn ang="0">
                    <a:pos x="19" y="72"/>
                  </a:cxn>
                  <a:cxn ang="0">
                    <a:pos x="15" y="65"/>
                  </a:cxn>
                  <a:cxn ang="0">
                    <a:pos x="12" y="50"/>
                  </a:cxn>
                  <a:cxn ang="0">
                    <a:pos x="15" y="35"/>
                  </a:cxn>
                  <a:cxn ang="0">
                    <a:pos x="23" y="23"/>
                  </a:cxn>
                  <a:cxn ang="0">
                    <a:pos x="29" y="18"/>
                  </a:cxn>
                  <a:cxn ang="0">
                    <a:pos x="39" y="14"/>
                  </a:cxn>
                  <a:cxn ang="0">
                    <a:pos x="50" y="12"/>
                  </a:cxn>
                </a:cxnLst>
                <a:rect l="0" t="0" r="r" b="b"/>
                <a:pathLst>
                  <a:path w="101" h="101">
                    <a:moveTo>
                      <a:pt x="79" y="93"/>
                    </a:moveTo>
                    <a:lnTo>
                      <a:pt x="79" y="93"/>
                    </a:lnTo>
                    <a:lnTo>
                      <a:pt x="87" y="86"/>
                    </a:lnTo>
                    <a:lnTo>
                      <a:pt x="93" y="78"/>
                    </a:lnTo>
                    <a:lnTo>
                      <a:pt x="97" y="69"/>
                    </a:lnTo>
                    <a:lnTo>
                      <a:pt x="99" y="60"/>
                    </a:lnTo>
                    <a:lnTo>
                      <a:pt x="101" y="50"/>
                    </a:lnTo>
                    <a:lnTo>
                      <a:pt x="101" y="41"/>
                    </a:lnTo>
                    <a:lnTo>
                      <a:pt x="97" y="31"/>
                    </a:lnTo>
                    <a:lnTo>
                      <a:pt x="93" y="22"/>
                    </a:lnTo>
                    <a:lnTo>
                      <a:pt x="93" y="22"/>
                    </a:lnTo>
                    <a:lnTo>
                      <a:pt x="88" y="18"/>
                    </a:lnTo>
                    <a:lnTo>
                      <a:pt x="84" y="12"/>
                    </a:lnTo>
                    <a:lnTo>
                      <a:pt x="73" y="5"/>
                    </a:lnTo>
                    <a:lnTo>
                      <a:pt x="63" y="1"/>
                    </a:lnTo>
                    <a:lnTo>
                      <a:pt x="50" y="0"/>
                    </a:lnTo>
                    <a:lnTo>
                      <a:pt x="50" y="12"/>
                    </a:lnTo>
                    <a:lnTo>
                      <a:pt x="50" y="12"/>
                    </a:lnTo>
                    <a:lnTo>
                      <a:pt x="60" y="14"/>
                    </a:lnTo>
                    <a:lnTo>
                      <a:pt x="68" y="16"/>
                    </a:lnTo>
                    <a:lnTo>
                      <a:pt x="76" y="22"/>
                    </a:lnTo>
                    <a:lnTo>
                      <a:pt x="83" y="29"/>
                    </a:lnTo>
                    <a:lnTo>
                      <a:pt x="83" y="29"/>
                    </a:lnTo>
                    <a:lnTo>
                      <a:pt x="86" y="35"/>
                    </a:lnTo>
                    <a:lnTo>
                      <a:pt x="88" y="44"/>
                    </a:lnTo>
                    <a:lnTo>
                      <a:pt x="88" y="50"/>
                    </a:lnTo>
                    <a:lnTo>
                      <a:pt x="88" y="59"/>
                    </a:lnTo>
                    <a:lnTo>
                      <a:pt x="86" y="65"/>
                    </a:lnTo>
                    <a:lnTo>
                      <a:pt x="83" y="72"/>
                    </a:lnTo>
                    <a:lnTo>
                      <a:pt x="78" y="78"/>
                    </a:lnTo>
                    <a:lnTo>
                      <a:pt x="72" y="83"/>
                    </a:lnTo>
                    <a:lnTo>
                      <a:pt x="72" y="83"/>
                    </a:lnTo>
                    <a:lnTo>
                      <a:pt x="67" y="86"/>
                    </a:lnTo>
                    <a:lnTo>
                      <a:pt x="61" y="87"/>
                    </a:lnTo>
                    <a:lnTo>
                      <a:pt x="56" y="89"/>
                    </a:lnTo>
                    <a:lnTo>
                      <a:pt x="50" y="89"/>
                    </a:lnTo>
                    <a:lnTo>
                      <a:pt x="50" y="101"/>
                    </a:lnTo>
                    <a:lnTo>
                      <a:pt x="50" y="101"/>
                    </a:lnTo>
                    <a:lnTo>
                      <a:pt x="57" y="101"/>
                    </a:lnTo>
                    <a:lnTo>
                      <a:pt x="65" y="99"/>
                    </a:lnTo>
                    <a:lnTo>
                      <a:pt x="72" y="97"/>
                    </a:lnTo>
                    <a:lnTo>
                      <a:pt x="79" y="93"/>
                    </a:lnTo>
                    <a:lnTo>
                      <a:pt x="79" y="93"/>
                    </a:lnTo>
                    <a:close/>
                    <a:moveTo>
                      <a:pt x="50" y="0"/>
                    </a:moveTo>
                    <a:lnTo>
                      <a:pt x="50" y="0"/>
                    </a:lnTo>
                    <a:lnTo>
                      <a:pt x="44" y="0"/>
                    </a:lnTo>
                    <a:lnTo>
                      <a:pt x="37" y="3"/>
                    </a:lnTo>
                    <a:lnTo>
                      <a:pt x="29" y="4"/>
                    </a:lnTo>
                    <a:lnTo>
                      <a:pt x="23" y="8"/>
                    </a:lnTo>
                    <a:lnTo>
                      <a:pt x="23" y="8"/>
                    </a:lnTo>
                    <a:lnTo>
                      <a:pt x="15" y="15"/>
                    </a:lnTo>
                    <a:lnTo>
                      <a:pt x="8" y="23"/>
                    </a:lnTo>
                    <a:lnTo>
                      <a:pt x="4" y="31"/>
                    </a:lnTo>
                    <a:lnTo>
                      <a:pt x="1" y="41"/>
                    </a:lnTo>
                    <a:lnTo>
                      <a:pt x="0" y="50"/>
                    </a:lnTo>
                    <a:lnTo>
                      <a:pt x="1" y="60"/>
                    </a:lnTo>
                    <a:lnTo>
                      <a:pt x="4" y="69"/>
                    </a:lnTo>
                    <a:lnTo>
                      <a:pt x="8" y="79"/>
                    </a:lnTo>
                    <a:lnTo>
                      <a:pt x="8" y="79"/>
                    </a:lnTo>
                    <a:lnTo>
                      <a:pt x="12" y="83"/>
                    </a:lnTo>
                    <a:lnTo>
                      <a:pt x="18" y="89"/>
                    </a:lnTo>
                    <a:lnTo>
                      <a:pt x="27" y="95"/>
                    </a:lnTo>
                    <a:lnTo>
                      <a:pt x="38" y="99"/>
                    </a:lnTo>
                    <a:lnTo>
                      <a:pt x="50" y="101"/>
                    </a:lnTo>
                    <a:lnTo>
                      <a:pt x="50" y="89"/>
                    </a:lnTo>
                    <a:lnTo>
                      <a:pt x="50" y="89"/>
                    </a:lnTo>
                    <a:lnTo>
                      <a:pt x="41" y="89"/>
                    </a:lnTo>
                    <a:lnTo>
                      <a:pt x="33" y="84"/>
                    </a:lnTo>
                    <a:lnTo>
                      <a:pt x="24" y="79"/>
                    </a:lnTo>
                    <a:lnTo>
                      <a:pt x="19" y="72"/>
                    </a:lnTo>
                    <a:lnTo>
                      <a:pt x="19" y="72"/>
                    </a:lnTo>
                    <a:lnTo>
                      <a:pt x="15" y="65"/>
                    </a:lnTo>
                    <a:lnTo>
                      <a:pt x="12" y="57"/>
                    </a:lnTo>
                    <a:lnTo>
                      <a:pt x="12" y="50"/>
                    </a:lnTo>
                    <a:lnTo>
                      <a:pt x="12" y="44"/>
                    </a:lnTo>
                    <a:lnTo>
                      <a:pt x="15" y="35"/>
                    </a:lnTo>
                    <a:lnTo>
                      <a:pt x="18" y="29"/>
                    </a:lnTo>
                    <a:lnTo>
                      <a:pt x="23" y="23"/>
                    </a:lnTo>
                    <a:lnTo>
                      <a:pt x="29" y="18"/>
                    </a:lnTo>
                    <a:lnTo>
                      <a:pt x="29" y="18"/>
                    </a:lnTo>
                    <a:lnTo>
                      <a:pt x="34" y="15"/>
                    </a:lnTo>
                    <a:lnTo>
                      <a:pt x="39" y="14"/>
                    </a:lnTo>
                    <a:lnTo>
                      <a:pt x="45" y="12"/>
                    </a:lnTo>
                    <a:lnTo>
                      <a:pt x="50" y="12"/>
                    </a:lnTo>
                    <a:lnTo>
                      <a:pt x="5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2" name="Freeform 24"/>
              <p:cNvSpPr/>
              <p:nvPr/>
            </p:nvSpPr>
            <p:spPr bwMode="auto">
              <a:xfrm rot="1800000">
                <a:off x="664275" y="3034303"/>
                <a:ext cx="11708" cy="11708"/>
              </a:xfrm>
              <a:custGeom>
                <a:avLst/>
                <a:gdLst/>
                <a:ahLst/>
                <a:cxnLst>
                  <a:cxn ang="0">
                    <a:pos x="15" y="18"/>
                  </a:cxn>
                  <a:cxn ang="0">
                    <a:pos x="15" y="18"/>
                  </a:cxn>
                  <a:cxn ang="0">
                    <a:pos x="18" y="15"/>
                  </a:cxn>
                  <a:cxn ang="0">
                    <a:pos x="19" y="12"/>
                  </a:cxn>
                  <a:cxn ang="0">
                    <a:pos x="19" y="8"/>
                  </a:cxn>
                  <a:cxn ang="0">
                    <a:pos x="18" y="4"/>
                  </a:cxn>
                  <a:cxn ang="0">
                    <a:pos x="18" y="4"/>
                  </a:cxn>
                  <a:cxn ang="0">
                    <a:pos x="15" y="1"/>
                  </a:cxn>
                  <a:cxn ang="0">
                    <a:pos x="12" y="0"/>
                  </a:cxn>
                  <a:cxn ang="0">
                    <a:pos x="8" y="0"/>
                  </a:cxn>
                  <a:cxn ang="0">
                    <a:pos x="4" y="1"/>
                  </a:cxn>
                  <a:cxn ang="0">
                    <a:pos x="4" y="1"/>
                  </a:cxn>
                  <a:cxn ang="0">
                    <a:pos x="1" y="6"/>
                  </a:cxn>
                  <a:cxn ang="0">
                    <a:pos x="0" y="8"/>
                  </a:cxn>
                  <a:cxn ang="0">
                    <a:pos x="0" y="12"/>
                  </a:cxn>
                  <a:cxn ang="0">
                    <a:pos x="3" y="15"/>
                  </a:cxn>
                  <a:cxn ang="0">
                    <a:pos x="3" y="15"/>
                  </a:cxn>
                  <a:cxn ang="0">
                    <a:pos x="5" y="18"/>
                  </a:cxn>
                  <a:cxn ang="0">
                    <a:pos x="8" y="19"/>
                  </a:cxn>
                  <a:cxn ang="0">
                    <a:pos x="12" y="19"/>
                  </a:cxn>
                  <a:cxn ang="0">
                    <a:pos x="15" y="18"/>
                  </a:cxn>
                  <a:cxn ang="0">
                    <a:pos x="15" y="18"/>
                  </a:cxn>
                </a:cxnLst>
                <a:rect l="0" t="0" r="r" b="b"/>
                <a:pathLst>
                  <a:path w="19" h="19">
                    <a:moveTo>
                      <a:pt x="15" y="18"/>
                    </a:moveTo>
                    <a:lnTo>
                      <a:pt x="15" y="18"/>
                    </a:lnTo>
                    <a:lnTo>
                      <a:pt x="18" y="15"/>
                    </a:lnTo>
                    <a:lnTo>
                      <a:pt x="19" y="12"/>
                    </a:lnTo>
                    <a:lnTo>
                      <a:pt x="19" y="8"/>
                    </a:lnTo>
                    <a:lnTo>
                      <a:pt x="18" y="4"/>
                    </a:lnTo>
                    <a:lnTo>
                      <a:pt x="18" y="4"/>
                    </a:lnTo>
                    <a:lnTo>
                      <a:pt x="15" y="1"/>
                    </a:lnTo>
                    <a:lnTo>
                      <a:pt x="12" y="0"/>
                    </a:lnTo>
                    <a:lnTo>
                      <a:pt x="8" y="0"/>
                    </a:lnTo>
                    <a:lnTo>
                      <a:pt x="4" y="1"/>
                    </a:lnTo>
                    <a:lnTo>
                      <a:pt x="4" y="1"/>
                    </a:lnTo>
                    <a:lnTo>
                      <a:pt x="1" y="6"/>
                    </a:lnTo>
                    <a:lnTo>
                      <a:pt x="0" y="8"/>
                    </a:lnTo>
                    <a:lnTo>
                      <a:pt x="0" y="12"/>
                    </a:lnTo>
                    <a:lnTo>
                      <a:pt x="3" y="15"/>
                    </a:lnTo>
                    <a:lnTo>
                      <a:pt x="3" y="15"/>
                    </a:lnTo>
                    <a:lnTo>
                      <a:pt x="5" y="18"/>
                    </a:lnTo>
                    <a:lnTo>
                      <a:pt x="8" y="19"/>
                    </a:lnTo>
                    <a:lnTo>
                      <a:pt x="12" y="19"/>
                    </a:lnTo>
                    <a:lnTo>
                      <a:pt x="15" y="18"/>
                    </a:lnTo>
                    <a:lnTo>
                      <a:pt x="15" y="1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3" name="Freeform 25"/>
              <p:cNvSpPr/>
              <p:nvPr/>
            </p:nvSpPr>
            <p:spPr bwMode="auto">
              <a:xfrm rot="1800000">
                <a:off x="663481" y="3017531"/>
                <a:ext cx="11708" cy="10537"/>
              </a:xfrm>
              <a:custGeom>
                <a:avLst/>
                <a:gdLst/>
                <a:ahLst/>
                <a:cxnLst>
                  <a:cxn ang="0">
                    <a:pos x="15" y="17"/>
                  </a:cxn>
                  <a:cxn ang="0">
                    <a:pos x="15" y="17"/>
                  </a:cxn>
                  <a:cxn ang="0">
                    <a:pos x="17" y="15"/>
                  </a:cxn>
                  <a:cxn ang="0">
                    <a:pos x="19" y="10"/>
                  </a:cxn>
                  <a:cxn ang="0">
                    <a:pos x="19" y="6"/>
                  </a:cxn>
                  <a:cxn ang="0">
                    <a:pos x="17" y="4"/>
                  </a:cxn>
                  <a:cxn ang="0">
                    <a:pos x="17" y="4"/>
                  </a:cxn>
                  <a:cxn ang="0">
                    <a:pos x="15" y="1"/>
                  </a:cxn>
                  <a:cxn ang="0">
                    <a:pos x="11" y="0"/>
                  </a:cxn>
                  <a:cxn ang="0">
                    <a:pos x="8" y="0"/>
                  </a:cxn>
                  <a:cxn ang="0">
                    <a:pos x="4" y="1"/>
                  </a:cxn>
                  <a:cxn ang="0">
                    <a:pos x="4" y="1"/>
                  </a:cxn>
                  <a:cxn ang="0">
                    <a:pos x="1" y="4"/>
                  </a:cxn>
                  <a:cxn ang="0">
                    <a:pos x="0" y="6"/>
                  </a:cxn>
                  <a:cxn ang="0">
                    <a:pos x="0" y="10"/>
                  </a:cxn>
                  <a:cxn ang="0">
                    <a:pos x="1" y="15"/>
                  </a:cxn>
                  <a:cxn ang="0">
                    <a:pos x="1" y="15"/>
                  </a:cxn>
                  <a:cxn ang="0">
                    <a:pos x="4" y="17"/>
                  </a:cxn>
                  <a:cxn ang="0">
                    <a:pos x="8" y="19"/>
                  </a:cxn>
                  <a:cxn ang="0">
                    <a:pos x="11" y="19"/>
                  </a:cxn>
                  <a:cxn ang="0">
                    <a:pos x="15" y="17"/>
                  </a:cxn>
                  <a:cxn ang="0">
                    <a:pos x="15" y="17"/>
                  </a:cxn>
                </a:cxnLst>
                <a:rect l="0" t="0" r="r" b="b"/>
                <a:pathLst>
                  <a:path w="19" h="19">
                    <a:moveTo>
                      <a:pt x="15" y="17"/>
                    </a:moveTo>
                    <a:lnTo>
                      <a:pt x="15" y="17"/>
                    </a:lnTo>
                    <a:lnTo>
                      <a:pt x="17" y="15"/>
                    </a:lnTo>
                    <a:lnTo>
                      <a:pt x="19" y="10"/>
                    </a:lnTo>
                    <a:lnTo>
                      <a:pt x="19" y="6"/>
                    </a:lnTo>
                    <a:lnTo>
                      <a:pt x="17" y="4"/>
                    </a:lnTo>
                    <a:lnTo>
                      <a:pt x="17" y="4"/>
                    </a:lnTo>
                    <a:lnTo>
                      <a:pt x="15" y="1"/>
                    </a:lnTo>
                    <a:lnTo>
                      <a:pt x="11" y="0"/>
                    </a:lnTo>
                    <a:lnTo>
                      <a:pt x="8" y="0"/>
                    </a:lnTo>
                    <a:lnTo>
                      <a:pt x="4" y="1"/>
                    </a:lnTo>
                    <a:lnTo>
                      <a:pt x="4" y="1"/>
                    </a:lnTo>
                    <a:lnTo>
                      <a:pt x="1" y="4"/>
                    </a:lnTo>
                    <a:lnTo>
                      <a:pt x="0" y="6"/>
                    </a:lnTo>
                    <a:lnTo>
                      <a:pt x="0" y="10"/>
                    </a:lnTo>
                    <a:lnTo>
                      <a:pt x="1" y="15"/>
                    </a:lnTo>
                    <a:lnTo>
                      <a:pt x="1" y="15"/>
                    </a:lnTo>
                    <a:lnTo>
                      <a:pt x="4" y="17"/>
                    </a:lnTo>
                    <a:lnTo>
                      <a:pt x="8" y="19"/>
                    </a:lnTo>
                    <a:lnTo>
                      <a:pt x="11" y="19"/>
                    </a:lnTo>
                    <a:lnTo>
                      <a:pt x="15" y="17"/>
                    </a:lnTo>
                    <a:lnTo>
                      <a:pt x="1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4" name="Freeform 26"/>
              <p:cNvSpPr/>
              <p:nvPr/>
            </p:nvSpPr>
            <p:spPr bwMode="auto">
              <a:xfrm rot="1800000">
                <a:off x="586810" y="3043192"/>
                <a:ext cx="59711" cy="36295"/>
              </a:xfrm>
              <a:custGeom>
                <a:avLst/>
                <a:gdLst/>
                <a:ahLst/>
                <a:cxnLst>
                  <a:cxn ang="0">
                    <a:pos x="99" y="61"/>
                  </a:cxn>
                  <a:cxn ang="0">
                    <a:pos x="99" y="61"/>
                  </a:cxn>
                  <a:cxn ang="0">
                    <a:pos x="101" y="53"/>
                  </a:cxn>
                  <a:cxn ang="0">
                    <a:pos x="101" y="45"/>
                  </a:cxn>
                  <a:cxn ang="0">
                    <a:pos x="99" y="37"/>
                  </a:cxn>
                  <a:cxn ang="0">
                    <a:pos x="95" y="29"/>
                  </a:cxn>
                  <a:cxn ang="0">
                    <a:pos x="91" y="20"/>
                  </a:cxn>
                  <a:cxn ang="0">
                    <a:pos x="86" y="14"/>
                  </a:cxn>
                  <a:cxn ang="0">
                    <a:pos x="79" y="8"/>
                  </a:cxn>
                  <a:cxn ang="0">
                    <a:pos x="71" y="4"/>
                  </a:cxn>
                  <a:cxn ang="0">
                    <a:pos x="71" y="4"/>
                  </a:cxn>
                  <a:cxn ang="0">
                    <a:pos x="61" y="1"/>
                  </a:cxn>
                  <a:cxn ang="0">
                    <a:pos x="52" y="0"/>
                  </a:cxn>
                  <a:cxn ang="0">
                    <a:pos x="42" y="0"/>
                  </a:cxn>
                  <a:cxn ang="0">
                    <a:pos x="32" y="3"/>
                  </a:cxn>
                  <a:cxn ang="0">
                    <a:pos x="24" y="7"/>
                  </a:cxn>
                  <a:cxn ang="0">
                    <a:pos x="16" y="12"/>
                  </a:cxn>
                  <a:cxn ang="0">
                    <a:pos x="9" y="20"/>
                  </a:cxn>
                  <a:cxn ang="0">
                    <a:pos x="4" y="29"/>
                  </a:cxn>
                  <a:cxn ang="0">
                    <a:pos x="4" y="29"/>
                  </a:cxn>
                  <a:cxn ang="0">
                    <a:pos x="1" y="37"/>
                  </a:cxn>
                  <a:cxn ang="0">
                    <a:pos x="0" y="45"/>
                  </a:cxn>
                  <a:cxn ang="0">
                    <a:pos x="0" y="53"/>
                  </a:cxn>
                  <a:cxn ang="0">
                    <a:pos x="1" y="61"/>
                  </a:cxn>
                  <a:cxn ang="0">
                    <a:pos x="13" y="61"/>
                  </a:cxn>
                  <a:cxn ang="0">
                    <a:pos x="13" y="61"/>
                  </a:cxn>
                  <a:cxn ang="0">
                    <a:pos x="12" y="54"/>
                  </a:cxn>
                  <a:cxn ang="0">
                    <a:pos x="12" y="48"/>
                  </a:cxn>
                  <a:cxn ang="0">
                    <a:pos x="12" y="41"/>
                  </a:cxn>
                  <a:cxn ang="0">
                    <a:pos x="15" y="34"/>
                  </a:cxn>
                  <a:cxn ang="0">
                    <a:pos x="15" y="34"/>
                  </a:cxn>
                  <a:cxn ang="0">
                    <a:pos x="19" y="27"/>
                  </a:cxn>
                  <a:cxn ang="0">
                    <a:pos x="24" y="22"/>
                  </a:cxn>
                  <a:cxn ang="0">
                    <a:pos x="30" y="16"/>
                  </a:cxn>
                  <a:cxn ang="0">
                    <a:pos x="37" y="14"/>
                  </a:cxn>
                  <a:cxn ang="0">
                    <a:pos x="43" y="12"/>
                  </a:cxn>
                  <a:cxn ang="0">
                    <a:pos x="52" y="11"/>
                  </a:cxn>
                  <a:cxn ang="0">
                    <a:pos x="58" y="12"/>
                  </a:cxn>
                  <a:cxn ang="0">
                    <a:pos x="67" y="15"/>
                  </a:cxn>
                  <a:cxn ang="0">
                    <a:pos x="67" y="15"/>
                  </a:cxn>
                  <a:cxn ang="0">
                    <a:pos x="72" y="19"/>
                  </a:cxn>
                  <a:cxn ang="0">
                    <a:pos x="77" y="23"/>
                  </a:cxn>
                  <a:cxn ang="0">
                    <a:pos x="83" y="29"/>
                  </a:cxn>
                  <a:cxn ang="0">
                    <a:pos x="86" y="34"/>
                  </a:cxn>
                  <a:cxn ang="0">
                    <a:pos x="88" y="41"/>
                  </a:cxn>
                  <a:cxn ang="0">
                    <a:pos x="88" y="48"/>
                  </a:cxn>
                  <a:cxn ang="0">
                    <a:pos x="88" y="54"/>
                  </a:cxn>
                  <a:cxn ang="0">
                    <a:pos x="87" y="61"/>
                  </a:cxn>
                  <a:cxn ang="0">
                    <a:pos x="99" y="61"/>
                  </a:cxn>
                </a:cxnLst>
                <a:rect l="0" t="0" r="r" b="b"/>
                <a:pathLst>
                  <a:path w="101" h="61">
                    <a:moveTo>
                      <a:pt x="99" y="61"/>
                    </a:moveTo>
                    <a:lnTo>
                      <a:pt x="99" y="61"/>
                    </a:lnTo>
                    <a:lnTo>
                      <a:pt x="101" y="53"/>
                    </a:lnTo>
                    <a:lnTo>
                      <a:pt x="101" y="45"/>
                    </a:lnTo>
                    <a:lnTo>
                      <a:pt x="99" y="37"/>
                    </a:lnTo>
                    <a:lnTo>
                      <a:pt x="95" y="29"/>
                    </a:lnTo>
                    <a:lnTo>
                      <a:pt x="91" y="20"/>
                    </a:lnTo>
                    <a:lnTo>
                      <a:pt x="86" y="14"/>
                    </a:lnTo>
                    <a:lnTo>
                      <a:pt x="79" y="8"/>
                    </a:lnTo>
                    <a:lnTo>
                      <a:pt x="71" y="4"/>
                    </a:lnTo>
                    <a:lnTo>
                      <a:pt x="71" y="4"/>
                    </a:lnTo>
                    <a:lnTo>
                      <a:pt x="61" y="1"/>
                    </a:lnTo>
                    <a:lnTo>
                      <a:pt x="52" y="0"/>
                    </a:lnTo>
                    <a:lnTo>
                      <a:pt x="42" y="0"/>
                    </a:lnTo>
                    <a:lnTo>
                      <a:pt x="32" y="3"/>
                    </a:lnTo>
                    <a:lnTo>
                      <a:pt x="24" y="7"/>
                    </a:lnTo>
                    <a:lnTo>
                      <a:pt x="16" y="12"/>
                    </a:lnTo>
                    <a:lnTo>
                      <a:pt x="9" y="20"/>
                    </a:lnTo>
                    <a:lnTo>
                      <a:pt x="4" y="29"/>
                    </a:lnTo>
                    <a:lnTo>
                      <a:pt x="4" y="29"/>
                    </a:lnTo>
                    <a:lnTo>
                      <a:pt x="1" y="37"/>
                    </a:lnTo>
                    <a:lnTo>
                      <a:pt x="0" y="45"/>
                    </a:lnTo>
                    <a:lnTo>
                      <a:pt x="0" y="53"/>
                    </a:lnTo>
                    <a:lnTo>
                      <a:pt x="1" y="61"/>
                    </a:lnTo>
                    <a:lnTo>
                      <a:pt x="13" y="61"/>
                    </a:lnTo>
                    <a:lnTo>
                      <a:pt x="13" y="61"/>
                    </a:lnTo>
                    <a:lnTo>
                      <a:pt x="12" y="54"/>
                    </a:lnTo>
                    <a:lnTo>
                      <a:pt x="12" y="48"/>
                    </a:lnTo>
                    <a:lnTo>
                      <a:pt x="12" y="41"/>
                    </a:lnTo>
                    <a:lnTo>
                      <a:pt x="15" y="34"/>
                    </a:lnTo>
                    <a:lnTo>
                      <a:pt x="15" y="34"/>
                    </a:lnTo>
                    <a:lnTo>
                      <a:pt x="19" y="27"/>
                    </a:lnTo>
                    <a:lnTo>
                      <a:pt x="24" y="22"/>
                    </a:lnTo>
                    <a:lnTo>
                      <a:pt x="30" y="16"/>
                    </a:lnTo>
                    <a:lnTo>
                      <a:pt x="37" y="14"/>
                    </a:lnTo>
                    <a:lnTo>
                      <a:pt x="43" y="12"/>
                    </a:lnTo>
                    <a:lnTo>
                      <a:pt x="52" y="11"/>
                    </a:lnTo>
                    <a:lnTo>
                      <a:pt x="58" y="12"/>
                    </a:lnTo>
                    <a:lnTo>
                      <a:pt x="67" y="15"/>
                    </a:lnTo>
                    <a:lnTo>
                      <a:pt x="67" y="15"/>
                    </a:lnTo>
                    <a:lnTo>
                      <a:pt x="72" y="19"/>
                    </a:lnTo>
                    <a:lnTo>
                      <a:pt x="77" y="23"/>
                    </a:lnTo>
                    <a:lnTo>
                      <a:pt x="83" y="29"/>
                    </a:lnTo>
                    <a:lnTo>
                      <a:pt x="86" y="34"/>
                    </a:lnTo>
                    <a:lnTo>
                      <a:pt x="88" y="41"/>
                    </a:lnTo>
                    <a:lnTo>
                      <a:pt x="88" y="48"/>
                    </a:lnTo>
                    <a:lnTo>
                      <a:pt x="88" y="54"/>
                    </a:lnTo>
                    <a:lnTo>
                      <a:pt x="87" y="61"/>
                    </a:lnTo>
                    <a:lnTo>
                      <a:pt x="99" y="61"/>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5" name="Freeform 27"/>
              <p:cNvSpPr/>
              <p:nvPr/>
            </p:nvSpPr>
            <p:spPr bwMode="auto">
              <a:xfrm rot="1800000">
                <a:off x="599360" y="3070638"/>
                <a:ext cx="11708" cy="4683"/>
              </a:xfrm>
              <a:custGeom>
                <a:avLst/>
                <a:gdLst/>
                <a:ahLst/>
                <a:cxnLst>
                  <a:cxn ang="0">
                    <a:pos x="19" y="7"/>
                  </a:cxn>
                  <a:cxn ang="0">
                    <a:pos x="19" y="7"/>
                  </a:cxn>
                  <a:cxn ang="0">
                    <a:pos x="18" y="3"/>
                  </a:cxn>
                  <a:cxn ang="0">
                    <a:pos x="13" y="0"/>
                  </a:cxn>
                  <a:cxn ang="0">
                    <a:pos x="13" y="0"/>
                  </a:cxn>
                  <a:cxn ang="0">
                    <a:pos x="9" y="0"/>
                  </a:cxn>
                  <a:cxn ang="0">
                    <a:pos x="7" y="0"/>
                  </a:cxn>
                  <a:cxn ang="0">
                    <a:pos x="3" y="3"/>
                  </a:cxn>
                  <a:cxn ang="0">
                    <a:pos x="1" y="6"/>
                  </a:cxn>
                  <a:cxn ang="0">
                    <a:pos x="1" y="6"/>
                  </a:cxn>
                  <a:cxn ang="0">
                    <a:pos x="0" y="7"/>
                  </a:cxn>
                  <a:cxn ang="0">
                    <a:pos x="19" y="7"/>
                  </a:cxn>
                </a:cxnLst>
                <a:rect l="0" t="0" r="r" b="b"/>
                <a:pathLst>
                  <a:path w="19" h="7">
                    <a:moveTo>
                      <a:pt x="19" y="7"/>
                    </a:moveTo>
                    <a:lnTo>
                      <a:pt x="19" y="7"/>
                    </a:lnTo>
                    <a:lnTo>
                      <a:pt x="18" y="3"/>
                    </a:lnTo>
                    <a:lnTo>
                      <a:pt x="13" y="0"/>
                    </a:lnTo>
                    <a:lnTo>
                      <a:pt x="13" y="0"/>
                    </a:lnTo>
                    <a:lnTo>
                      <a:pt x="9" y="0"/>
                    </a:lnTo>
                    <a:lnTo>
                      <a:pt x="7" y="0"/>
                    </a:lnTo>
                    <a:lnTo>
                      <a:pt x="3" y="3"/>
                    </a:lnTo>
                    <a:lnTo>
                      <a:pt x="1" y="6"/>
                    </a:lnTo>
                    <a:lnTo>
                      <a:pt x="1" y="6"/>
                    </a:lnTo>
                    <a:lnTo>
                      <a:pt x="0" y="7"/>
                    </a:lnTo>
                    <a:lnTo>
                      <a:pt x="19" y="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6" name="Freeform 28"/>
              <p:cNvSpPr/>
              <p:nvPr/>
            </p:nvSpPr>
            <p:spPr bwMode="auto">
              <a:xfrm rot="1800000">
                <a:off x="613190" y="3060148"/>
                <a:ext cx="11708" cy="10537"/>
              </a:xfrm>
              <a:custGeom>
                <a:avLst/>
                <a:gdLst/>
                <a:ahLst/>
                <a:cxnLst>
                  <a:cxn ang="0">
                    <a:pos x="6" y="19"/>
                  </a:cxn>
                  <a:cxn ang="0">
                    <a:pos x="6" y="19"/>
                  </a:cxn>
                  <a:cxn ang="0">
                    <a:pos x="9" y="19"/>
                  </a:cxn>
                  <a:cxn ang="0">
                    <a:pos x="13" y="19"/>
                  </a:cxn>
                  <a:cxn ang="0">
                    <a:pos x="15" y="18"/>
                  </a:cxn>
                  <a:cxn ang="0">
                    <a:pos x="18" y="13"/>
                  </a:cxn>
                  <a:cxn ang="0">
                    <a:pos x="18" y="13"/>
                  </a:cxn>
                  <a:cxn ang="0">
                    <a:pos x="20" y="11"/>
                  </a:cxn>
                  <a:cxn ang="0">
                    <a:pos x="18" y="7"/>
                  </a:cxn>
                  <a:cxn ang="0">
                    <a:pos x="17" y="4"/>
                  </a:cxn>
                  <a:cxn ang="0">
                    <a:pos x="14" y="1"/>
                  </a:cxn>
                  <a:cxn ang="0">
                    <a:pos x="14" y="1"/>
                  </a:cxn>
                  <a:cxn ang="0">
                    <a:pos x="10" y="0"/>
                  </a:cxn>
                  <a:cxn ang="0">
                    <a:pos x="6" y="1"/>
                  </a:cxn>
                  <a:cxn ang="0">
                    <a:pos x="3" y="3"/>
                  </a:cxn>
                  <a:cxn ang="0">
                    <a:pos x="0" y="5"/>
                  </a:cxn>
                  <a:cxn ang="0">
                    <a:pos x="0" y="5"/>
                  </a:cxn>
                  <a:cxn ang="0">
                    <a:pos x="0" y="9"/>
                  </a:cxn>
                  <a:cxn ang="0">
                    <a:pos x="0" y="13"/>
                  </a:cxn>
                  <a:cxn ang="0">
                    <a:pos x="2" y="16"/>
                  </a:cxn>
                  <a:cxn ang="0">
                    <a:pos x="6" y="19"/>
                  </a:cxn>
                  <a:cxn ang="0">
                    <a:pos x="6" y="19"/>
                  </a:cxn>
                </a:cxnLst>
                <a:rect l="0" t="0" r="r" b="b"/>
                <a:pathLst>
                  <a:path w="20" h="19">
                    <a:moveTo>
                      <a:pt x="6" y="19"/>
                    </a:moveTo>
                    <a:lnTo>
                      <a:pt x="6" y="19"/>
                    </a:lnTo>
                    <a:lnTo>
                      <a:pt x="9" y="19"/>
                    </a:lnTo>
                    <a:lnTo>
                      <a:pt x="13" y="19"/>
                    </a:lnTo>
                    <a:lnTo>
                      <a:pt x="15" y="18"/>
                    </a:lnTo>
                    <a:lnTo>
                      <a:pt x="18" y="13"/>
                    </a:lnTo>
                    <a:lnTo>
                      <a:pt x="18" y="13"/>
                    </a:lnTo>
                    <a:lnTo>
                      <a:pt x="20" y="11"/>
                    </a:lnTo>
                    <a:lnTo>
                      <a:pt x="18" y="7"/>
                    </a:lnTo>
                    <a:lnTo>
                      <a:pt x="17" y="4"/>
                    </a:lnTo>
                    <a:lnTo>
                      <a:pt x="14" y="1"/>
                    </a:lnTo>
                    <a:lnTo>
                      <a:pt x="14" y="1"/>
                    </a:lnTo>
                    <a:lnTo>
                      <a:pt x="10" y="0"/>
                    </a:lnTo>
                    <a:lnTo>
                      <a:pt x="6" y="1"/>
                    </a:lnTo>
                    <a:lnTo>
                      <a:pt x="3" y="3"/>
                    </a:lnTo>
                    <a:lnTo>
                      <a:pt x="0" y="5"/>
                    </a:lnTo>
                    <a:lnTo>
                      <a:pt x="0" y="5"/>
                    </a:lnTo>
                    <a:lnTo>
                      <a:pt x="0" y="9"/>
                    </a:lnTo>
                    <a:lnTo>
                      <a:pt x="0" y="13"/>
                    </a:lnTo>
                    <a:lnTo>
                      <a:pt x="2" y="16"/>
                    </a:lnTo>
                    <a:lnTo>
                      <a:pt x="6" y="19"/>
                    </a:lnTo>
                    <a:lnTo>
                      <a:pt x="6"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7" name="Freeform 29"/>
              <p:cNvSpPr>
                <a:spLocks noEditPoints="1"/>
              </p:cNvSpPr>
              <p:nvPr/>
            </p:nvSpPr>
            <p:spPr bwMode="auto">
              <a:xfrm rot="1800000">
                <a:off x="707437" y="2962893"/>
                <a:ext cx="58540" cy="59711"/>
              </a:xfrm>
              <a:custGeom>
                <a:avLst/>
                <a:gdLst/>
                <a:ahLst/>
                <a:cxnLst>
                  <a:cxn ang="0">
                    <a:pos x="51" y="101"/>
                  </a:cxn>
                  <a:cxn ang="0">
                    <a:pos x="74" y="96"/>
                  </a:cxn>
                  <a:cxn ang="0">
                    <a:pos x="92" y="80"/>
                  </a:cxn>
                  <a:cxn ang="0">
                    <a:pos x="97" y="70"/>
                  </a:cxn>
                  <a:cxn ang="0">
                    <a:pos x="101" y="51"/>
                  </a:cxn>
                  <a:cxn ang="0">
                    <a:pos x="98" y="33"/>
                  </a:cxn>
                  <a:cxn ang="0">
                    <a:pos x="88" y="15"/>
                  </a:cxn>
                  <a:cxn ang="0">
                    <a:pos x="81" y="9"/>
                  </a:cxn>
                  <a:cxn ang="0">
                    <a:pos x="66" y="2"/>
                  </a:cxn>
                  <a:cxn ang="0">
                    <a:pos x="51" y="0"/>
                  </a:cxn>
                  <a:cxn ang="0">
                    <a:pos x="51" y="11"/>
                  </a:cxn>
                  <a:cxn ang="0">
                    <a:pos x="63" y="14"/>
                  </a:cxn>
                  <a:cxn ang="0">
                    <a:pos x="74" y="18"/>
                  </a:cxn>
                  <a:cxn ang="0">
                    <a:pos x="79" y="24"/>
                  </a:cxn>
                  <a:cxn ang="0">
                    <a:pos x="88" y="37"/>
                  </a:cxn>
                  <a:cxn ang="0">
                    <a:pos x="89" y="51"/>
                  </a:cxn>
                  <a:cxn ang="0">
                    <a:pos x="86" y="66"/>
                  </a:cxn>
                  <a:cxn ang="0">
                    <a:pos x="82" y="73"/>
                  </a:cxn>
                  <a:cxn ang="0">
                    <a:pos x="68" y="85"/>
                  </a:cxn>
                  <a:cxn ang="0">
                    <a:pos x="51" y="89"/>
                  </a:cxn>
                  <a:cxn ang="0">
                    <a:pos x="22" y="92"/>
                  </a:cxn>
                  <a:cxn ang="0">
                    <a:pos x="29" y="96"/>
                  </a:cxn>
                  <a:cxn ang="0">
                    <a:pos x="44" y="100"/>
                  </a:cxn>
                  <a:cxn ang="0">
                    <a:pos x="51" y="89"/>
                  </a:cxn>
                  <a:cxn ang="0">
                    <a:pos x="45" y="89"/>
                  </a:cxn>
                  <a:cxn ang="0">
                    <a:pos x="34" y="85"/>
                  </a:cxn>
                  <a:cxn ang="0">
                    <a:pos x="29" y="82"/>
                  </a:cxn>
                  <a:cxn ang="0">
                    <a:pos x="18" y="70"/>
                  </a:cxn>
                  <a:cxn ang="0">
                    <a:pos x="13" y="56"/>
                  </a:cxn>
                  <a:cxn ang="0">
                    <a:pos x="13" y="41"/>
                  </a:cxn>
                  <a:cxn ang="0">
                    <a:pos x="19" y="28"/>
                  </a:cxn>
                  <a:cxn ang="0">
                    <a:pos x="26" y="21"/>
                  </a:cxn>
                  <a:cxn ang="0">
                    <a:pos x="43" y="13"/>
                  </a:cxn>
                  <a:cxn ang="0">
                    <a:pos x="51" y="0"/>
                  </a:cxn>
                  <a:cxn ang="0">
                    <a:pos x="40" y="2"/>
                  </a:cxn>
                  <a:cxn ang="0">
                    <a:pos x="18" y="11"/>
                  </a:cxn>
                  <a:cxn ang="0">
                    <a:pos x="10" y="21"/>
                  </a:cxn>
                  <a:cxn ang="0">
                    <a:pos x="2" y="40"/>
                  </a:cxn>
                  <a:cxn ang="0">
                    <a:pos x="2" y="59"/>
                  </a:cxn>
                  <a:cxn ang="0">
                    <a:pos x="8" y="77"/>
                  </a:cxn>
                  <a:cxn ang="0">
                    <a:pos x="22" y="92"/>
                  </a:cxn>
                </a:cxnLst>
                <a:rect l="0" t="0" r="r" b="b"/>
                <a:pathLst>
                  <a:path w="101" h="101">
                    <a:moveTo>
                      <a:pt x="51" y="101"/>
                    </a:moveTo>
                    <a:lnTo>
                      <a:pt x="51" y="101"/>
                    </a:lnTo>
                    <a:lnTo>
                      <a:pt x="63" y="100"/>
                    </a:lnTo>
                    <a:lnTo>
                      <a:pt x="74" y="96"/>
                    </a:lnTo>
                    <a:lnTo>
                      <a:pt x="83" y="89"/>
                    </a:lnTo>
                    <a:lnTo>
                      <a:pt x="92" y="80"/>
                    </a:lnTo>
                    <a:lnTo>
                      <a:pt x="92" y="80"/>
                    </a:lnTo>
                    <a:lnTo>
                      <a:pt x="97" y="70"/>
                    </a:lnTo>
                    <a:lnTo>
                      <a:pt x="100" y="62"/>
                    </a:lnTo>
                    <a:lnTo>
                      <a:pt x="101" y="51"/>
                    </a:lnTo>
                    <a:lnTo>
                      <a:pt x="101" y="41"/>
                    </a:lnTo>
                    <a:lnTo>
                      <a:pt x="98" y="33"/>
                    </a:lnTo>
                    <a:lnTo>
                      <a:pt x="94" y="24"/>
                    </a:lnTo>
                    <a:lnTo>
                      <a:pt x="88" y="15"/>
                    </a:lnTo>
                    <a:lnTo>
                      <a:pt x="81" y="9"/>
                    </a:lnTo>
                    <a:lnTo>
                      <a:pt x="81" y="9"/>
                    </a:lnTo>
                    <a:lnTo>
                      <a:pt x="74" y="5"/>
                    </a:lnTo>
                    <a:lnTo>
                      <a:pt x="66" y="2"/>
                    </a:lnTo>
                    <a:lnTo>
                      <a:pt x="59" y="0"/>
                    </a:lnTo>
                    <a:lnTo>
                      <a:pt x="51" y="0"/>
                    </a:lnTo>
                    <a:lnTo>
                      <a:pt x="51" y="11"/>
                    </a:lnTo>
                    <a:lnTo>
                      <a:pt x="51" y="11"/>
                    </a:lnTo>
                    <a:lnTo>
                      <a:pt x="56" y="13"/>
                    </a:lnTo>
                    <a:lnTo>
                      <a:pt x="63" y="14"/>
                    </a:lnTo>
                    <a:lnTo>
                      <a:pt x="68" y="15"/>
                    </a:lnTo>
                    <a:lnTo>
                      <a:pt x="74" y="18"/>
                    </a:lnTo>
                    <a:lnTo>
                      <a:pt x="74" y="18"/>
                    </a:lnTo>
                    <a:lnTo>
                      <a:pt x="79" y="24"/>
                    </a:lnTo>
                    <a:lnTo>
                      <a:pt x="83" y="30"/>
                    </a:lnTo>
                    <a:lnTo>
                      <a:pt x="88" y="37"/>
                    </a:lnTo>
                    <a:lnTo>
                      <a:pt x="89" y="44"/>
                    </a:lnTo>
                    <a:lnTo>
                      <a:pt x="89" y="51"/>
                    </a:lnTo>
                    <a:lnTo>
                      <a:pt x="89" y="59"/>
                    </a:lnTo>
                    <a:lnTo>
                      <a:pt x="86" y="66"/>
                    </a:lnTo>
                    <a:lnTo>
                      <a:pt x="82" y="73"/>
                    </a:lnTo>
                    <a:lnTo>
                      <a:pt x="82" y="73"/>
                    </a:lnTo>
                    <a:lnTo>
                      <a:pt x="77" y="80"/>
                    </a:lnTo>
                    <a:lnTo>
                      <a:pt x="68" y="85"/>
                    </a:lnTo>
                    <a:lnTo>
                      <a:pt x="60" y="88"/>
                    </a:lnTo>
                    <a:lnTo>
                      <a:pt x="51" y="89"/>
                    </a:lnTo>
                    <a:lnTo>
                      <a:pt x="51" y="101"/>
                    </a:lnTo>
                    <a:close/>
                    <a:moveTo>
                      <a:pt x="22" y="92"/>
                    </a:moveTo>
                    <a:lnTo>
                      <a:pt x="22" y="92"/>
                    </a:lnTo>
                    <a:lnTo>
                      <a:pt x="29" y="96"/>
                    </a:lnTo>
                    <a:lnTo>
                      <a:pt x="36" y="99"/>
                    </a:lnTo>
                    <a:lnTo>
                      <a:pt x="44" y="100"/>
                    </a:lnTo>
                    <a:lnTo>
                      <a:pt x="51" y="101"/>
                    </a:lnTo>
                    <a:lnTo>
                      <a:pt x="51" y="89"/>
                    </a:lnTo>
                    <a:lnTo>
                      <a:pt x="51" y="89"/>
                    </a:lnTo>
                    <a:lnTo>
                      <a:pt x="45" y="89"/>
                    </a:lnTo>
                    <a:lnTo>
                      <a:pt x="40" y="88"/>
                    </a:lnTo>
                    <a:lnTo>
                      <a:pt x="34" y="85"/>
                    </a:lnTo>
                    <a:lnTo>
                      <a:pt x="29" y="82"/>
                    </a:lnTo>
                    <a:lnTo>
                      <a:pt x="29" y="82"/>
                    </a:lnTo>
                    <a:lnTo>
                      <a:pt x="22" y="77"/>
                    </a:lnTo>
                    <a:lnTo>
                      <a:pt x="18" y="70"/>
                    </a:lnTo>
                    <a:lnTo>
                      <a:pt x="15" y="65"/>
                    </a:lnTo>
                    <a:lnTo>
                      <a:pt x="13" y="56"/>
                    </a:lnTo>
                    <a:lnTo>
                      <a:pt x="13" y="50"/>
                    </a:lnTo>
                    <a:lnTo>
                      <a:pt x="13" y="41"/>
                    </a:lnTo>
                    <a:lnTo>
                      <a:pt x="15" y="35"/>
                    </a:lnTo>
                    <a:lnTo>
                      <a:pt x="19" y="28"/>
                    </a:lnTo>
                    <a:lnTo>
                      <a:pt x="19" y="28"/>
                    </a:lnTo>
                    <a:lnTo>
                      <a:pt x="26" y="21"/>
                    </a:lnTo>
                    <a:lnTo>
                      <a:pt x="33" y="15"/>
                    </a:lnTo>
                    <a:lnTo>
                      <a:pt x="43" y="13"/>
                    </a:lnTo>
                    <a:lnTo>
                      <a:pt x="51" y="11"/>
                    </a:lnTo>
                    <a:lnTo>
                      <a:pt x="51" y="0"/>
                    </a:lnTo>
                    <a:lnTo>
                      <a:pt x="51" y="0"/>
                    </a:lnTo>
                    <a:lnTo>
                      <a:pt x="40" y="2"/>
                    </a:lnTo>
                    <a:lnTo>
                      <a:pt x="28" y="5"/>
                    </a:lnTo>
                    <a:lnTo>
                      <a:pt x="18" y="11"/>
                    </a:lnTo>
                    <a:lnTo>
                      <a:pt x="10" y="21"/>
                    </a:lnTo>
                    <a:lnTo>
                      <a:pt x="10" y="21"/>
                    </a:lnTo>
                    <a:lnTo>
                      <a:pt x="4" y="30"/>
                    </a:lnTo>
                    <a:lnTo>
                      <a:pt x="2" y="40"/>
                    </a:lnTo>
                    <a:lnTo>
                      <a:pt x="0" y="50"/>
                    </a:lnTo>
                    <a:lnTo>
                      <a:pt x="2" y="59"/>
                    </a:lnTo>
                    <a:lnTo>
                      <a:pt x="3" y="69"/>
                    </a:lnTo>
                    <a:lnTo>
                      <a:pt x="8" y="77"/>
                    </a:lnTo>
                    <a:lnTo>
                      <a:pt x="14" y="85"/>
                    </a:lnTo>
                    <a:lnTo>
                      <a:pt x="22" y="92"/>
                    </a:lnTo>
                    <a:lnTo>
                      <a:pt x="22" y="9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8" name="Freeform 30"/>
              <p:cNvSpPr/>
              <p:nvPr/>
            </p:nvSpPr>
            <p:spPr bwMode="auto">
              <a:xfrm rot="1800000">
                <a:off x="723284" y="2991222"/>
                <a:ext cx="11708" cy="10537"/>
              </a:xfrm>
              <a:custGeom>
                <a:avLst/>
                <a:gdLst/>
                <a:ahLst/>
                <a:cxnLst>
                  <a:cxn ang="0">
                    <a:pos x="4" y="17"/>
                  </a:cxn>
                  <a:cxn ang="0">
                    <a:pos x="4" y="17"/>
                  </a:cxn>
                  <a:cxn ang="0">
                    <a:pos x="7" y="19"/>
                  </a:cxn>
                  <a:cxn ang="0">
                    <a:pos x="11" y="19"/>
                  </a:cxn>
                  <a:cxn ang="0">
                    <a:pos x="14" y="17"/>
                  </a:cxn>
                  <a:cxn ang="0">
                    <a:pos x="16" y="15"/>
                  </a:cxn>
                  <a:cxn ang="0">
                    <a:pos x="16" y="15"/>
                  </a:cxn>
                  <a:cxn ang="0">
                    <a:pos x="19" y="11"/>
                  </a:cxn>
                  <a:cxn ang="0">
                    <a:pos x="19" y="8"/>
                  </a:cxn>
                  <a:cxn ang="0">
                    <a:pos x="18" y="4"/>
                  </a:cxn>
                  <a:cxn ang="0">
                    <a:pos x="15" y="1"/>
                  </a:cxn>
                  <a:cxn ang="0">
                    <a:pos x="15" y="1"/>
                  </a:cxn>
                  <a:cxn ang="0">
                    <a:pos x="11" y="0"/>
                  </a:cxn>
                  <a:cxn ang="0">
                    <a:pos x="7" y="0"/>
                  </a:cxn>
                  <a:cxn ang="0">
                    <a:pos x="4" y="1"/>
                  </a:cxn>
                  <a:cxn ang="0">
                    <a:pos x="1" y="4"/>
                  </a:cxn>
                  <a:cxn ang="0">
                    <a:pos x="1" y="4"/>
                  </a:cxn>
                  <a:cxn ang="0">
                    <a:pos x="0" y="6"/>
                  </a:cxn>
                  <a:cxn ang="0">
                    <a:pos x="0" y="11"/>
                  </a:cxn>
                  <a:cxn ang="0">
                    <a:pos x="1" y="13"/>
                  </a:cxn>
                  <a:cxn ang="0">
                    <a:pos x="4" y="17"/>
                  </a:cxn>
                  <a:cxn ang="0">
                    <a:pos x="4" y="17"/>
                  </a:cxn>
                </a:cxnLst>
                <a:rect l="0" t="0" r="r" b="b"/>
                <a:pathLst>
                  <a:path w="19" h="19">
                    <a:moveTo>
                      <a:pt x="4" y="17"/>
                    </a:moveTo>
                    <a:lnTo>
                      <a:pt x="4" y="17"/>
                    </a:lnTo>
                    <a:lnTo>
                      <a:pt x="7" y="19"/>
                    </a:lnTo>
                    <a:lnTo>
                      <a:pt x="11" y="19"/>
                    </a:lnTo>
                    <a:lnTo>
                      <a:pt x="14" y="17"/>
                    </a:lnTo>
                    <a:lnTo>
                      <a:pt x="16" y="15"/>
                    </a:lnTo>
                    <a:lnTo>
                      <a:pt x="16" y="15"/>
                    </a:lnTo>
                    <a:lnTo>
                      <a:pt x="19" y="11"/>
                    </a:lnTo>
                    <a:lnTo>
                      <a:pt x="19" y="8"/>
                    </a:lnTo>
                    <a:lnTo>
                      <a:pt x="18" y="4"/>
                    </a:lnTo>
                    <a:lnTo>
                      <a:pt x="15" y="1"/>
                    </a:lnTo>
                    <a:lnTo>
                      <a:pt x="15" y="1"/>
                    </a:lnTo>
                    <a:lnTo>
                      <a:pt x="11" y="0"/>
                    </a:lnTo>
                    <a:lnTo>
                      <a:pt x="7" y="0"/>
                    </a:lnTo>
                    <a:lnTo>
                      <a:pt x="4" y="1"/>
                    </a:lnTo>
                    <a:lnTo>
                      <a:pt x="1" y="4"/>
                    </a:lnTo>
                    <a:lnTo>
                      <a:pt x="1" y="4"/>
                    </a:lnTo>
                    <a:lnTo>
                      <a:pt x="0" y="6"/>
                    </a:lnTo>
                    <a:lnTo>
                      <a:pt x="0" y="11"/>
                    </a:lnTo>
                    <a:lnTo>
                      <a:pt x="1" y="13"/>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9" name="Freeform 31"/>
              <p:cNvSpPr/>
              <p:nvPr/>
            </p:nvSpPr>
            <p:spPr bwMode="auto">
              <a:xfrm rot="1800000">
                <a:off x="740099" y="2983017"/>
                <a:ext cx="10538" cy="10537"/>
              </a:xfrm>
              <a:custGeom>
                <a:avLst/>
                <a:gdLst/>
                <a:ahLst/>
                <a:cxnLst>
                  <a:cxn ang="0">
                    <a:pos x="4" y="17"/>
                  </a:cxn>
                  <a:cxn ang="0">
                    <a:pos x="4" y="17"/>
                  </a:cxn>
                  <a:cxn ang="0">
                    <a:pos x="7" y="19"/>
                  </a:cxn>
                  <a:cxn ang="0">
                    <a:pos x="11" y="19"/>
                  </a:cxn>
                  <a:cxn ang="0">
                    <a:pos x="13" y="17"/>
                  </a:cxn>
                  <a:cxn ang="0">
                    <a:pos x="16" y="15"/>
                  </a:cxn>
                  <a:cxn ang="0">
                    <a:pos x="16" y="15"/>
                  </a:cxn>
                  <a:cxn ang="0">
                    <a:pos x="19" y="12"/>
                  </a:cxn>
                  <a:cxn ang="0">
                    <a:pos x="19" y="8"/>
                  </a:cxn>
                  <a:cxn ang="0">
                    <a:pos x="17" y="5"/>
                  </a:cxn>
                  <a:cxn ang="0">
                    <a:pos x="15" y="2"/>
                  </a:cxn>
                  <a:cxn ang="0">
                    <a:pos x="15" y="2"/>
                  </a:cxn>
                  <a:cxn ang="0">
                    <a:pos x="11" y="0"/>
                  </a:cxn>
                  <a:cxn ang="0">
                    <a:pos x="8" y="0"/>
                  </a:cxn>
                  <a:cxn ang="0">
                    <a:pos x="4" y="1"/>
                  </a:cxn>
                  <a:cxn ang="0">
                    <a:pos x="1" y="4"/>
                  </a:cxn>
                  <a:cxn ang="0">
                    <a:pos x="1" y="4"/>
                  </a:cxn>
                  <a:cxn ang="0">
                    <a:pos x="0" y="8"/>
                  </a:cxn>
                  <a:cxn ang="0">
                    <a:pos x="0" y="12"/>
                  </a:cxn>
                  <a:cxn ang="0">
                    <a:pos x="1" y="15"/>
                  </a:cxn>
                  <a:cxn ang="0">
                    <a:pos x="4" y="17"/>
                  </a:cxn>
                  <a:cxn ang="0">
                    <a:pos x="4" y="17"/>
                  </a:cxn>
                </a:cxnLst>
                <a:rect l="0" t="0" r="r" b="b"/>
                <a:pathLst>
                  <a:path w="19" h="19">
                    <a:moveTo>
                      <a:pt x="4" y="17"/>
                    </a:moveTo>
                    <a:lnTo>
                      <a:pt x="4" y="17"/>
                    </a:lnTo>
                    <a:lnTo>
                      <a:pt x="7" y="19"/>
                    </a:lnTo>
                    <a:lnTo>
                      <a:pt x="11" y="19"/>
                    </a:lnTo>
                    <a:lnTo>
                      <a:pt x="13" y="17"/>
                    </a:lnTo>
                    <a:lnTo>
                      <a:pt x="16" y="15"/>
                    </a:lnTo>
                    <a:lnTo>
                      <a:pt x="16" y="15"/>
                    </a:lnTo>
                    <a:lnTo>
                      <a:pt x="19" y="12"/>
                    </a:lnTo>
                    <a:lnTo>
                      <a:pt x="19" y="8"/>
                    </a:lnTo>
                    <a:lnTo>
                      <a:pt x="17" y="5"/>
                    </a:lnTo>
                    <a:lnTo>
                      <a:pt x="15" y="2"/>
                    </a:lnTo>
                    <a:lnTo>
                      <a:pt x="15" y="2"/>
                    </a:lnTo>
                    <a:lnTo>
                      <a:pt x="11" y="0"/>
                    </a:lnTo>
                    <a:lnTo>
                      <a:pt x="8" y="0"/>
                    </a:lnTo>
                    <a:lnTo>
                      <a:pt x="4" y="1"/>
                    </a:lnTo>
                    <a:lnTo>
                      <a:pt x="1" y="4"/>
                    </a:lnTo>
                    <a:lnTo>
                      <a:pt x="1" y="4"/>
                    </a:lnTo>
                    <a:lnTo>
                      <a:pt x="0" y="8"/>
                    </a:lnTo>
                    <a:lnTo>
                      <a:pt x="0" y="12"/>
                    </a:lnTo>
                    <a:lnTo>
                      <a:pt x="1" y="15"/>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0" name="Freeform 33"/>
              <p:cNvSpPr/>
              <p:nvPr/>
            </p:nvSpPr>
            <p:spPr bwMode="auto">
              <a:xfrm rot="1800000">
                <a:off x="1351836" y="2426147"/>
                <a:ext cx="1328864" cy="1030309"/>
              </a:xfrm>
              <a:custGeom>
                <a:avLst/>
                <a:gdLst/>
                <a:ahLst/>
                <a:cxnLst>
                  <a:cxn ang="0">
                    <a:pos x="0" y="1679"/>
                  </a:cxn>
                  <a:cxn ang="0">
                    <a:pos x="0" y="80"/>
                  </a:cxn>
                  <a:cxn ang="0">
                    <a:pos x="0" y="80"/>
                  </a:cxn>
                  <a:cxn ang="0">
                    <a:pos x="1" y="72"/>
                  </a:cxn>
                  <a:cxn ang="0">
                    <a:pos x="2" y="64"/>
                  </a:cxn>
                  <a:cxn ang="0">
                    <a:pos x="6" y="49"/>
                  </a:cxn>
                  <a:cxn ang="0">
                    <a:pos x="15" y="35"/>
                  </a:cxn>
                  <a:cxn ang="0">
                    <a:pos x="24" y="24"/>
                  </a:cxn>
                  <a:cxn ang="0">
                    <a:pos x="35" y="15"/>
                  </a:cxn>
                  <a:cxn ang="0">
                    <a:pos x="49" y="7"/>
                  </a:cxn>
                  <a:cxn ang="0">
                    <a:pos x="64" y="2"/>
                  </a:cxn>
                  <a:cxn ang="0">
                    <a:pos x="72" y="1"/>
                  </a:cxn>
                  <a:cxn ang="0">
                    <a:pos x="80" y="0"/>
                  </a:cxn>
                  <a:cxn ang="0">
                    <a:pos x="2192" y="0"/>
                  </a:cxn>
                  <a:cxn ang="0">
                    <a:pos x="2192" y="0"/>
                  </a:cxn>
                  <a:cxn ang="0">
                    <a:pos x="2200" y="1"/>
                  </a:cxn>
                  <a:cxn ang="0">
                    <a:pos x="2207" y="2"/>
                  </a:cxn>
                  <a:cxn ang="0">
                    <a:pos x="2222" y="7"/>
                  </a:cxn>
                  <a:cxn ang="0">
                    <a:pos x="2236" y="15"/>
                  </a:cxn>
                  <a:cxn ang="0">
                    <a:pos x="2248" y="24"/>
                  </a:cxn>
                  <a:cxn ang="0">
                    <a:pos x="2257" y="35"/>
                  </a:cxn>
                  <a:cxn ang="0">
                    <a:pos x="2266" y="49"/>
                  </a:cxn>
                  <a:cxn ang="0">
                    <a:pos x="2270" y="64"/>
                  </a:cxn>
                  <a:cxn ang="0">
                    <a:pos x="2271" y="72"/>
                  </a:cxn>
                  <a:cxn ang="0">
                    <a:pos x="2271" y="80"/>
                  </a:cxn>
                  <a:cxn ang="0">
                    <a:pos x="2271" y="1679"/>
                  </a:cxn>
                  <a:cxn ang="0">
                    <a:pos x="2271" y="1679"/>
                  </a:cxn>
                  <a:cxn ang="0">
                    <a:pos x="2271" y="1687"/>
                  </a:cxn>
                  <a:cxn ang="0">
                    <a:pos x="2270" y="1695"/>
                  </a:cxn>
                  <a:cxn ang="0">
                    <a:pos x="2266" y="1710"/>
                  </a:cxn>
                  <a:cxn ang="0">
                    <a:pos x="2257" y="1724"/>
                  </a:cxn>
                  <a:cxn ang="0">
                    <a:pos x="2248" y="1734"/>
                  </a:cxn>
                  <a:cxn ang="0">
                    <a:pos x="2236" y="1745"/>
                  </a:cxn>
                  <a:cxn ang="0">
                    <a:pos x="2222" y="1752"/>
                  </a:cxn>
                  <a:cxn ang="0">
                    <a:pos x="2207" y="1756"/>
                  </a:cxn>
                  <a:cxn ang="0">
                    <a:pos x="2200" y="1758"/>
                  </a:cxn>
                  <a:cxn ang="0">
                    <a:pos x="2192" y="1759"/>
                  </a:cxn>
                  <a:cxn ang="0">
                    <a:pos x="80" y="1759"/>
                  </a:cxn>
                  <a:cxn ang="0">
                    <a:pos x="80" y="1759"/>
                  </a:cxn>
                  <a:cxn ang="0">
                    <a:pos x="72" y="1758"/>
                  </a:cxn>
                  <a:cxn ang="0">
                    <a:pos x="64" y="1756"/>
                  </a:cxn>
                  <a:cxn ang="0">
                    <a:pos x="49" y="1752"/>
                  </a:cxn>
                  <a:cxn ang="0">
                    <a:pos x="35" y="1745"/>
                  </a:cxn>
                  <a:cxn ang="0">
                    <a:pos x="24" y="1734"/>
                  </a:cxn>
                  <a:cxn ang="0">
                    <a:pos x="15" y="1724"/>
                  </a:cxn>
                  <a:cxn ang="0">
                    <a:pos x="6" y="1710"/>
                  </a:cxn>
                  <a:cxn ang="0">
                    <a:pos x="2" y="1695"/>
                  </a:cxn>
                  <a:cxn ang="0">
                    <a:pos x="1" y="1687"/>
                  </a:cxn>
                  <a:cxn ang="0">
                    <a:pos x="0" y="1679"/>
                  </a:cxn>
                  <a:cxn ang="0">
                    <a:pos x="0" y="1679"/>
                  </a:cxn>
                </a:cxnLst>
                <a:rect l="0" t="0" r="r" b="b"/>
                <a:pathLst>
                  <a:path w="2271" h="1759">
                    <a:moveTo>
                      <a:pt x="0" y="1679"/>
                    </a:moveTo>
                    <a:lnTo>
                      <a:pt x="0" y="80"/>
                    </a:lnTo>
                    <a:lnTo>
                      <a:pt x="0" y="80"/>
                    </a:lnTo>
                    <a:lnTo>
                      <a:pt x="1" y="72"/>
                    </a:lnTo>
                    <a:lnTo>
                      <a:pt x="2" y="64"/>
                    </a:lnTo>
                    <a:lnTo>
                      <a:pt x="6" y="49"/>
                    </a:lnTo>
                    <a:lnTo>
                      <a:pt x="15" y="35"/>
                    </a:lnTo>
                    <a:lnTo>
                      <a:pt x="24" y="24"/>
                    </a:lnTo>
                    <a:lnTo>
                      <a:pt x="35" y="15"/>
                    </a:lnTo>
                    <a:lnTo>
                      <a:pt x="49" y="7"/>
                    </a:lnTo>
                    <a:lnTo>
                      <a:pt x="64" y="2"/>
                    </a:lnTo>
                    <a:lnTo>
                      <a:pt x="72" y="1"/>
                    </a:lnTo>
                    <a:lnTo>
                      <a:pt x="80" y="0"/>
                    </a:lnTo>
                    <a:lnTo>
                      <a:pt x="2192" y="0"/>
                    </a:lnTo>
                    <a:lnTo>
                      <a:pt x="2192" y="0"/>
                    </a:lnTo>
                    <a:lnTo>
                      <a:pt x="2200" y="1"/>
                    </a:lnTo>
                    <a:lnTo>
                      <a:pt x="2207" y="2"/>
                    </a:lnTo>
                    <a:lnTo>
                      <a:pt x="2222" y="7"/>
                    </a:lnTo>
                    <a:lnTo>
                      <a:pt x="2236" y="15"/>
                    </a:lnTo>
                    <a:lnTo>
                      <a:pt x="2248" y="24"/>
                    </a:lnTo>
                    <a:lnTo>
                      <a:pt x="2257" y="35"/>
                    </a:lnTo>
                    <a:lnTo>
                      <a:pt x="2266" y="49"/>
                    </a:lnTo>
                    <a:lnTo>
                      <a:pt x="2270" y="64"/>
                    </a:lnTo>
                    <a:lnTo>
                      <a:pt x="2271" y="72"/>
                    </a:lnTo>
                    <a:lnTo>
                      <a:pt x="2271" y="80"/>
                    </a:lnTo>
                    <a:lnTo>
                      <a:pt x="2271" y="1679"/>
                    </a:lnTo>
                    <a:lnTo>
                      <a:pt x="2271" y="1679"/>
                    </a:lnTo>
                    <a:lnTo>
                      <a:pt x="2271" y="1687"/>
                    </a:lnTo>
                    <a:lnTo>
                      <a:pt x="2270" y="1695"/>
                    </a:lnTo>
                    <a:lnTo>
                      <a:pt x="2266" y="1710"/>
                    </a:lnTo>
                    <a:lnTo>
                      <a:pt x="2257" y="1724"/>
                    </a:lnTo>
                    <a:lnTo>
                      <a:pt x="2248" y="1734"/>
                    </a:lnTo>
                    <a:lnTo>
                      <a:pt x="2236" y="1745"/>
                    </a:lnTo>
                    <a:lnTo>
                      <a:pt x="2222" y="1752"/>
                    </a:lnTo>
                    <a:lnTo>
                      <a:pt x="2207" y="1756"/>
                    </a:lnTo>
                    <a:lnTo>
                      <a:pt x="2200" y="1758"/>
                    </a:lnTo>
                    <a:lnTo>
                      <a:pt x="2192" y="1759"/>
                    </a:lnTo>
                    <a:lnTo>
                      <a:pt x="80" y="1759"/>
                    </a:lnTo>
                    <a:lnTo>
                      <a:pt x="80" y="1759"/>
                    </a:lnTo>
                    <a:lnTo>
                      <a:pt x="72" y="1758"/>
                    </a:lnTo>
                    <a:lnTo>
                      <a:pt x="64" y="1756"/>
                    </a:lnTo>
                    <a:lnTo>
                      <a:pt x="49" y="1752"/>
                    </a:lnTo>
                    <a:lnTo>
                      <a:pt x="35" y="1745"/>
                    </a:lnTo>
                    <a:lnTo>
                      <a:pt x="24" y="1734"/>
                    </a:lnTo>
                    <a:lnTo>
                      <a:pt x="15" y="1724"/>
                    </a:lnTo>
                    <a:lnTo>
                      <a:pt x="6" y="1710"/>
                    </a:lnTo>
                    <a:lnTo>
                      <a:pt x="2" y="1695"/>
                    </a:lnTo>
                    <a:lnTo>
                      <a:pt x="1" y="1687"/>
                    </a:lnTo>
                    <a:lnTo>
                      <a:pt x="0" y="1679"/>
                    </a:lnTo>
                    <a:lnTo>
                      <a:pt x="0" y="1679"/>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1" name="Freeform 34"/>
              <p:cNvSpPr/>
              <p:nvPr/>
            </p:nvSpPr>
            <p:spPr bwMode="auto">
              <a:xfrm rot="1800000">
                <a:off x="1359661" y="2435728"/>
                <a:ext cx="1313643" cy="1012746"/>
              </a:xfrm>
              <a:custGeom>
                <a:avLst/>
                <a:gdLst/>
                <a:ahLst/>
                <a:cxnLst>
                  <a:cxn ang="0">
                    <a:pos x="0" y="166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2177" y="0"/>
                  </a:cxn>
                  <a:cxn ang="0">
                    <a:pos x="2177" y="0"/>
                  </a:cxn>
                  <a:cxn ang="0">
                    <a:pos x="2189" y="1"/>
                  </a:cxn>
                  <a:cxn ang="0">
                    <a:pos x="2201" y="5"/>
                  </a:cxn>
                  <a:cxn ang="0">
                    <a:pos x="2212" y="11"/>
                  </a:cxn>
                  <a:cxn ang="0">
                    <a:pos x="2222" y="19"/>
                  </a:cxn>
                  <a:cxn ang="0">
                    <a:pos x="2230" y="28"/>
                  </a:cxn>
                  <a:cxn ang="0">
                    <a:pos x="2237" y="39"/>
                  </a:cxn>
                  <a:cxn ang="0">
                    <a:pos x="2241" y="52"/>
                  </a:cxn>
                  <a:cxn ang="0">
                    <a:pos x="2242" y="65"/>
                  </a:cxn>
                  <a:cxn ang="0">
                    <a:pos x="2242" y="1664"/>
                  </a:cxn>
                  <a:cxn ang="0">
                    <a:pos x="2242" y="1664"/>
                  </a:cxn>
                  <a:cxn ang="0">
                    <a:pos x="2241" y="1677"/>
                  </a:cxn>
                  <a:cxn ang="0">
                    <a:pos x="2237" y="1689"/>
                  </a:cxn>
                  <a:cxn ang="0">
                    <a:pos x="2230" y="1700"/>
                  </a:cxn>
                  <a:cxn ang="0">
                    <a:pos x="2222" y="1710"/>
                  </a:cxn>
                  <a:cxn ang="0">
                    <a:pos x="2212" y="1718"/>
                  </a:cxn>
                  <a:cxn ang="0">
                    <a:pos x="2201" y="1724"/>
                  </a:cxn>
                  <a:cxn ang="0">
                    <a:pos x="2189" y="1728"/>
                  </a:cxn>
                  <a:cxn ang="0">
                    <a:pos x="2177" y="1729"/>
                  </a:cxn>
                  <a:cxn ang="0">
                    <a:pos x="65" y="1729"/>
                  </a:cxn>
                  <a:cxn ang="0">
                    <a:pos x="65" y="1729"/>
                  </a:cxn>
                  <a:cxn ang="0">
                    <a:pos x="51" y="1728"/>
                  </a:cxn>
                  <a:cxn ang="0">
                    <a:pos x="39" y="1724"/>
                  </a:cxn>
                  <a:cxn ang="0">
                    <a:pos x="28" y="1718"/>
                  </a:cxn>
                  <a:cxn ang="0">
                    <a:pos x="19" y="1710"/>
                  </a:cxn>
                  <a:cxn ang="0">
                    <a:pos x="11" y="1700"/>
                  </a:cxn>
                  <a:cxn ang="0">
                    <a:pos x="5" y="1689"/>
                  </a:cxn>
                  <a:cxn ang="0">
                    <a:pos x="1" y="1677"/>
                  </a:cxn>
                  <a:cxn ang="0">
                    <a:pos x="0" y="1664"/>
                  </a:cxn>
                  <a:cxn ang="0">
                    <a:pos x="0" y="1664"/>
                  </a:cxn>
                </a:cxnLst>
                <a:rect l="0" t="0" r="r" b="b"/>
                <a:pathLst>
                  <a:path w="2242" h="1729">
                    <a:moveTo>
                      <a:pt x="0" y="1664"/>
                    </a:moveTo>
                    <a:lnTo>
                      <a:pt x="0" y="65"/>
                    </a:lnTo>
                    <a:lnTo>
                      <a:pt x="0" y="65"/>
                    </a:lnTo>
                    <a:lnTo>
                      <a:pt x="1" y="52"/>
                    </a:lnTo>
                    <a:lnTo>
                      <a:pt x="5" y="39"/>
                    </a:lnTo>
                    <a:lnTo>
                      <a:pt x="11" y="28"/>
                    </a:lnTo>
                    <a:lnTo>
                      <a:pt x="19" y="19"/>
                    </a:lnTo>
                    <a:lnTo>
                      <a:pt x="28" y="11"/>
                    </a:lnTo>
                    <a:lnTo>
                      <a:pt x="39" y="5"/>
                    </a:lnTo>
                    <a:lnTo>
                      <a:pt x="51" y="1"/>
                    </a:lnTo>
                    <a:lnTo>
                      <a:pt x="65" y="0"/>
                    </a:lnTo>
                    <a:lnTo>
                      <a:pt x="2177" y="0"/>
                    </a:lnTo>
                    <a:lnTo>
                      <a:pt x="2177" y="0"/>
                    </a:lnTo>
                    <a:lnTo>
                      <a:pt x="2189" y="1"/>
                    </a:lnTo>
                    <a:lnTo>
                      <a:pt x="2201" y="5"/>
                    </a:lnTo>
                    <a:lnTo>
                      <a:pt x="2212" y="11"/>
                    </a:lnTo>
                    <a:lnTo>
                      <a:pt x="2222" y="19"/>
                    </a:lnTo>
                    <a:lnTo>
                      <a:pt x="2230" y="28"/>
                    </a:lnTo>
                    <a:lnTo>
                      <a:pt x="2237" y="39"/>
                    </a:lnTo>
                    <a:lnTo>
                      <a:pt x="2241" y="52"/>
                    </a:lnTo>
                    <a:lnTo>
                      <a:pt x="2242" y="65"/>
                    </a:lnTo>
                    <a:lnTo>
                      <a:pt x="2242" y="1664"/>
                    </a:lnTo>
                    <a:lnTo>
                      <a:pt x="2242" y="1664"/>
                    </a:lnTo>
                    <a:lnTo>
                      <a:pt x="2241" y="1677"/>
                    </a:lnTo>
                    <a:lnTo>
                      <a:pt x="2237" y="1689"/>
                    </a:lnTo>
                    <a:lnTo>
                      <a:pt x="2230" y="1700"/>
                    </a:lnTo>
                    <a:lnTo>
                      <a:pt x="2222" y="1710"/>
                    </a:lnTo>
                    <a:lnTo>
                      <a:pt x="2212" y="1718"/>
                    </a:lnTo>
                    <a:lnTo>
                      <a:pt x="2201" y="1724"/>
                    </a:lnTo>
                    <a:lnTo>
                      <a:pt x="2189" y="1728"/>
                    </a:lnTo>
                    <a:lnTo>
                      <a:pt x="2177" y="1729"/>
                    </a:lnTo>
                    <a:lnTo>
                      <a:pt x="65" y="1729"/>
                    </a:lnTo>
                    <a:lnTo>
                      <a:pt x="65" y="1729"/>
                    </a:lnTo>
                    <a:lnTo>
                      <a:pt x="51" y="1728"/>
                    </a:lnTo>
                    <a:lnTo>
                      <a:pt x="39" y="1724"/>
                    </a:lnTo>
                    <a:lnTo>
                      <a:pt x="28" y="1718"/>
                    </a:lnTo>
                    <a:lnTo>
                      <a:pt x="19" y="1710"/>
                    </a:lnTo>
                    <a:lnTo>
                      <a:pt x="11" y="1700"/>
                    </a:lnTo>
                    <a:lnTo>
                      <a:pt x="5" y="1689"/>
                    </a:lnTo>
                    <a:lnTo>
                      <a:pt x="1" y="1677"/>
                    </a:lnTo>
                    <a:lnTo>
                      <a:pt x="0" y="1664"/>
                    </a:lnTo>
                    <a:lnTo>
                      <a:pt x="0" y="1664"/>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2" name="Freeform 35"/>
              <p:cNvSpPr/>
              <p:nvPr/>
            </p:nvSpPr>
            <p:spPr bwMode="auto">
              <a:xfrm rot="1800000">
                <a:off x="1481074" y="2419321"/>
                <a:ext cx="1130998" cy="576036"/>
              </a:xfrm>
              <a:custGeom>
                <a:avLst/>
                <a:gdLst/>
                <a:ahLst/>
                <a:cxnLst>
                  <a:cxn ang="0">
                    <a:pos x="0" y="98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1930" y="0"/>
                  </a:cxn>
                  <a:cxn ang="0">
                    <a:pos x="0" y="984"/>
                  </a:cxn>
                </a:cxnLst>
                <a:rect l="0" t="0" r="r" b="b"/>
                <a:pathLst>
                  <a:path w="1930" h="984">
                    <a:moveTo>
                      <a:pt x="0" y="984"/>
                    </a:moveTo>
                    <a:lnTo>
                      <a:pt x="0" y="65"/>
                    </a:lnTo>
                    <a:lnTo>
                      <a:pt x="0" y="65"/>
                    </a:lnTo>
                    <a:lnTo>
                      <a:pt x="1" y="52"/>
                    </a:lnTo>
                    <a:lnTo>
                      <a:pt x="5" y="39"/>
                    </a:lnTo>
                    <a:lnTo>
                      <a:pt x="11" y="28"/>
                    </a:lnTo>
                    <a:lnTo>
                      <a:pt x="19" y="19"/>
                    </a:lnTo>
                    <a:lnTo>
                      <a:pt x="28" y="11"/>
                    </a:lnTo>
                    <a:lnTo>
                      <a:pt x="39" y="5"/>
                    </a:lnTo>
                    <a:lnTo>
                      <a:pt x="51" y="1"/>
                    </a:lnTo>
                    <a:lnTo>
                      <a:pt x="65" y="0"/>
                    </a:lnTo>
                    <a:lnTo>
                      <a:pt x="1930" y="0"/>
                    </a:lnTo>
                    <a:lnTo>
                      <a:pt x="0" y="984"/>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3" name="Freeform 36"/>
              <p:cNvSpPr/>
              <p:nvPr/>
            </p:nvSpPr>
            <p:spPr bwMode="auto">
              <a:xfrm rot="1800000">
                <a:off x="2219910" y="2522582"/>
                <a:ext cx="49174" cy="49174"/>
              </a:xfrm>
              <a:custGeom>
                <a:avLst/>
                <a:gdLst/>
                <a:ahLst/>
                <a:cxnLst>
                  <a:cxn ang="0">
                    <a:pos x="0" y="43"/>
                  </a:cxn>
                  <a:cxn ang="0">
                    <a:pos x="0" y="43"/>
                  </a:cxn>
                  <a:cxn ang="0">
                    <a:pos x="1" y="34"/>
                  </a:cxn>
                  <a:cxn ang="0">
                    <a:pos x="2" y="26"/>
                  </a:cxn>
                  <a:cxn ang="0">
                    <a:pos x="7" y="19"/>
                  </a:cxn>
                  <a:cxn ang="0">
                    <a:pos x="12" y="13"/>
                  </a:cxn>
                  <a:cxn ang="0">
                    <a:pos x="19" y="7"/>
                  </a:cxn>
                  <a:cxn ang="0">
                    <a:pos x="26" y="3"/>
                  </a:cxn>
                  <a:cxn ang="0">
                    <a:pos x="34" y="2"/>
                  </a:cxn>
                  <a:cxn ang="0">
                    <a:pos x="42" y="0"/>
                  </a:cxn>
                  <a:cxn ang="0">
                    <a:pos x="42" y="0"/>
                  </a:cxn>
                  <a:cxn ang="0">
                    <a:pos x="50" y="2"/>
                  </a:cxn>
                  <a:cxn ang="0">
                    <a:pos x="58" y="3"/>
                  </a:cxn>
                  <a:cxn ang="0">
                    <a:pos x="65" y="7"/>
                  </a:cxn>
                  <a:cxn ang="0">
                    <a:pos x="72" y="13"/>
                  </a:cxn>
                  <a:cxn ang="0">
                    <a:pos x="76" y="19"/>
                  </a:cxn>
                  <a:cxn ang="0">
                    <a:pos x="80" y="26"/>
                  </a:cxn>
                  <a:cxn ang="0">
                    <a:pos x="83" y="34"/>
                  </a:cxn>
                  <a:cxn ang="0">
                    <a:pos x="84" y="43"/>
                  </a:cxn>
                  <a:cxn ang="0">
                    <a:pos x="84" y="43"/>
                  </a:cxn>
                  <a:cxn ang="0">
                    <a:pos x="83" y="51"/>
                  </a:cxn>
                  <a:cxn ang="0">
                    <a:pos x="80" y="59"/>
                  </a:cxn>
                  <a:cxn ang="0">
                    <a:pos x="76" y="66"/>
                  </a:cxn>
                  <a:cxn ang="0">
                    <a:pos x="72" y="73"/>
                  </a:cxn>
                  <a:cxn ang="0">
                    <a:pos x="65" y="78"/>
                  </a:cxn>
                  <a:cxn ang="0">
                    <a:pos x="58" y="81"/>
                  </a:cxn>
                  <a:cxn ang="0">
                    <a:pos x="50" y="83"/>
                  </a:cxn>
                  <a:cxn ang="0">
                    <a:pos x="42" y="85"/>
                  </a:cxn>
                  <a:cxn ang="0">
                    <a:pos x="42" y="85"/>
                  </a:cxn>
                  <a:cxn ang="0">
                    <a:pos x="34" y="83"/>
                  </a:cxn>
                  <a:cxn ang="0">
                    <a:pos x="26" y="81"/>
                  </a:cxn>
                  <a:cxn ang="0">
                    <a:pos x="19" y="78"/>
                  </a:cxn>
                  <a:cxn ang="0">
                    <a:pos x="12" y="73"/>
                  </a:cxn>
                  <a:cxn ang="0">
                    <a:pos x="7" y="66"/>
                  </a:cxn>
                  <a:cxn ang="0">
                    <a:pos x="2" y="59"/>
                  </a:cxn>
                  <a:cxn ang="0">
                    <a:pos x="1" y="51"/>
                  </a:cxn>
                  <a:cxn ang="0">
                    <a:pos x="0" y="43"/>
                  </a:cxn>
                  <a:cxn ang="0">
                    <a:pos x="0" y="43"/>
                  </a:cxn>
                </a:cxnLst>
                <a:rect l="0" t="0" r="r" b="b"/>
                <a:pathLst>
                  <a:path w="84" h="85">
                    <a:moveTo>
                      <a:pt x="0" y="43"/>
                    </a:moveTo>
                    <a:lnTo>
                      <a:pt x="0" y="43"/>
                    </a:lnTo>
                    <a:lnTo>
                      <a:pt x="1" y="34"/>
                    </a:lnTo>
                    <a:lnTo>
                      <a:pt x="2" y="26"/>
                    </a:lnTo>
                    <a:lnTo>
                      <a:pt x="7" y="19"/>
                    </a:lnTo>
                    <a:lnTo>
                      <a:pt x="12" y="13"/>
                    </a:lnTo>
                    <a:lnTo>
                      <a:pt x="19" y="7"/>
                    </a:lnTo>
                    <a:lnTo>
                      <a:pt x="26" y="3"/>
                    </a:lnTo>
                    <a:lnTo>
                      <a:pt x="34" y="2"/>
                    </a:lnTo>
                    <a:lnTo>
                      <a:pt x="42" y="0"/>
                    </a:lnTo>
                    <a:lnTo>
                      <a:pt x="42" y="0"/>
                    </a:lnTo>
                    <a:lnTo>
                      <a:pt x="50" y="2"/>
                    </a:lnTo>
                    <a:lnTo>
                      <a:pt x="58" y="3"/>
                    </a:lnTo>
                    <a:lnTo>
                      <a:pt x="65" y="7"/>
                    </a:lnTo>
                    <a:lnTo>
                      <a:pt x="72" y="13"/>
                    </a:lnTo>
                    <a:lnTo>
                      <a:pt x="76" y="19"/>
                    </a:lnTo>
                    <a:lnTo>
                      <a:pt x="80" y="26"/>
                    </a:lnTo>
                    <a:lnTo>
                      <a:pt x="83" y="34"/>
                    </a:lnTo>
                    <a:lnTo>
                      <a:pt x="84" y="43"/>
                    </a:lnTo>
                    <a:lnTo>
                      <a:pt x="84" y="43"/>
                    </a:lnTo>
                    <a:lnTo>
                      <a:pt x="83" y="51"/>
                    </a:lnTo>
                    <a:lnTo>
                      <a:pt x="80" y="59"/>
                    </a:lnTo>
                    <a:lnTo>
                      <a:pt x="76" y="66"/>
                    </a:lnTo>
                    <a:lnTo>
                      <a:pt x="72" y="73"/>
                    </a:lnTo>
                    <a:lnTo>
                      <a:pt x="65" y="78"/>
                    </a:lnTo>
                    <a:lnTo>
                      <a:pt x="58" y="81"/>
                    </a:lnTo>
                    <a:lnTo>
                      <a:pt x="50" y="83"/>
                    </a:lnTo>
                    <a:lnTo>
                      <a:pt x="42" y="85"/>
                    </a:lnTo>
                    <a:lnTo>
                      <a:pt x="42" y="85"/>
                    </a:lnTo>
                    <a:lnTo>
                      <a:pt x="34" y="83"/>
                    </a:lnTo>
                    <a:lnTo>
                      <a:pt x="26" y="81"/>
                    </a:lnTo>
                    <a:lnTo>
                      <a:pt x="19" y="78"/>
                    </a:lnTo>
                    <a:lnTo>
                      <a:pt x="12" y="73"/>
                    </a:lnTo>
                    <a:lnTo>
                      <a:pt x="7" y="66"/>
                    </a:lnTo>
                    <a:lnTo>
                      <a:pt x="2" y="59"/>
                    </a:lnTo>
                    <a:lnTo>
                      <a:pt x="1" y="51"/>
                    </a:lnTo>
                    <a:lnTo>
                      <a:pt x="0" y="43"/>
                    </a:lnTo>
                    <a:lnTo>
                      <a:pt x="0" y="43"/>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4" name="Rectangle 37"/>
              <p:cNvSpPr>
                <a:spLocks noChangeArrowheads="1"/>
              </p:cNvSpPr>
              <p:nvPr/>
            </p:nvSpPr>
            <p:spPr bwMode="auto">
              <a:xfrm rot="1800000">
                <a:off x="1476585" y="2531148"/>
                <a:ext cx="1081824" cy="823076"/>
              </a:xfrm>
              <a:prstGeom prst="rect">
                <a:avLst/>
              </a:prstGeom>
              <a:solidFill>
                <a:srgbClr val="FFFFFF"/>
              </a:solidFill>
              <a:ln w="9525">
                <a:noFill/>
                <a:miter lim="800000"/>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5" name="Freeform 40"/>
              <p:cNvSpPr/>
              <p:nvPr/>
            </p:nvSpPr>
            <p:spPr bwMode="auto">
              <a:xfrm rot="1800000">
                <a:off x="2362395" y="2904623"/>
                <a:ext cx="15221" cy="14050"/>
              </a:xfrm>
              <a:custGeom>
                <a:avLst/>
                <a:gdLst/>
                <a:ahLst/>
                <a:cxnLst>
                  <a:cxn ang="0">
                    <a:pos x="0" y="21"/>
                  </a:cxn>
                  <a:cxn ang="0">
                    <a:pos x="1" y="0"/>
                  </a:cxn>
                  <a:cxn ang="0">
                    <a:pos x="26" y="1"/>
                  </a:cxn>
                  <a:cxn ang="0">
                    <a:pos x="23" y="23"/>
                  </a:cxn>
                  <a:cxn ang="0">
                    <a:pos x="0" y="21"/>
                  </a:cxn>
                  <a:cxn ang="0">
                    <a:pos x="0" y="21"/>
                  </a:cxn>
                </a:cxnLst>
                <a:rect l="0" t="0" r="r" b="b"/>
                <a:pathLst>
                  <a:path w="26" h="23">
                    <a:moveTo>
                      <a:pt x="0" y="21"/>
                    </a:moveTo>
                    <a:lnTo>
                      <a:pt x="1" y="0"/>
                    </a:lnTo>
                    <a:lnTo>
                      <a:pt x="26" y="1"/>
                    </a:lnTo>
                    <a:lnTo>
                      <a:pt x="23" y="23"/>
                    </a:lnTo>
                    <a:lnTo>
                      <a:pt x="0" y="21"/>
                    </a:lnTo>
                    <a:lnTo>
                      <a:pt x="0" y="21"/>
                    </a:lnTo>
                  </a:path>
                </a:pathLst>
              </a:custGeom>
              <a:no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6" name="Freeform 59"/>
              <p:cNvSpPr/>
              <p:nvPr/>
            </p:nvSpPr>
            <p:spPr bwMode="auto">
              <a:xfrm rot="1800000">
                <a:off x="2039198" y="3019098"/>
                <a:ext cx="833613" cy="1044358"/>
              </a:xfrm>
              <a:custGeom>
                <a:avLst/>
                <a:gdLst/>
                <a:ahLst/>
                <a:cxnLst>
                  <a:cxn ang="0">
                    <a:pos x="1390" y="1529"/>
                  </a:cxn>
                  <a:cxn ang="0">
                    <a:pos x="1360" y="1467"/>
                  </a:cxn>
                  <a:cxn ang="0">
                    <a:pos x="1234" y="1252"/>
                  </a:cxn>
                  <a:cxn ang="0">
                    <a:pos x="1189" y="1120"/>
                  </a:cxn>
                  <a:cxn ang="0">
                    <a:pos x="1127" y="817"/>
                  </a:cxn>
                  <a:cxn ang="0">
                    <a:pos x="1090" y="685"/>
                  </a:cxn>
                  <a:cxn ang="0">
                    <a:pos x="1016" y="550"/>
                  </a:cxn>
                  <a:cxn ang="0">
                    <a:pos x="950" y="474"/>
                  </a:cxn>
                  <a:cxn ang="0">
                    <a:pos x="880" y="407"/>
                  </a:cxn>
                  <a:cxn ang="0">
                    <a:pos x="835" y="391"/>
                  </a:cxn>
                  <a:cxn ang="0">
                    <a:pos x="794" y="409"/>
                  </a:cxn>
                  <a:cxn ang="0">
                    <a:pos x="759" y="444"/>
                  </a:cxn>
                  <a:cxn ang="0">
                    <a:pos x="743" y="437"/>
                  </a:cxn>
                  <a:cxn ang="0">
                    <a:pos x="681" y="383"/>
                  </a:cxn>
                  <a:cxn ang="0">
                    <a:pos x="629" y="362"/>
                  </a:cxn>
                  <a:cxn ang="0">
                    <a:pos x="591" y="368"/>
                  </a:cxn>
                  <a:cxn ang="0">
                    <a:pos x="557" y="388"/>
                  </a:cxn>
                  <a:cxn ang="0">
                    <a:pos x="535" y="424"/>
                  </a:cxn>
                  <a:cxn ang="0">
                    <a:pos x="515" y="405"/>
                  </a:cxn>
                  <a:cxn ang="0">
                    <a:pos x="474" y="368"/>
                  </a:cxn>
                  <a:cxn ang="0">
                    <a:pos x="428" y="358"/>
                  </a:cxn>
                  <a:cxn ang="0">
                    <a:pos x="373" y="376"/>
                  </a:cxn>
                  <a:cxn ang="0">
                    <a:pos x="342" y="407"/>
                  </a:cxn>
                  <a:cxn ang="0">
                    <a:pos x="219" y="208"/>
                  </a:cxn>
                  <a:cxn ang="0">
                    <a:pos x="157" y="93"/>
                  </a:cxn>
                  <a:cxn ang="0">
                    <a:pos x="106" y="16"/>
                  </a:cxn>
                  <a:cxn ang="0">
                    <a:pos x="79" y="0"/>
                  </a:cxn>
                  <a:cxn ang="0">
                    <a:pos x="56" y="3"/>
                  </a:cxn>
                  <a:cxn ang="0">
                    <a:pos x="26" y="20"/>
                  </a:cxn>
                  <a:cxn ang="0">
                    <a:pos x="4" y="54"/>
                  </a:cxn>
                  <a:cxn ang="0">
                    <a:pos x="1" y="109"/>
                  </a:cxn>
                  <a:cxn ang="0">
                    <a:pos x="29" y="184"/>
                  </a:cxn>
                  <a:cxn ang="0">
                    <a:pos x="120" y="391"/>
                  </a:cxn>
                  <a:cxn ang="0">
                    <a:pos x="198" y="575"/>
                  </a:cxn>
                  <a:cxn ang="0">
                    <a:pos x="302" y="802"/>
                  </a:cxn>
                  <a:cxn ang="0">
                    <a:pos x="350" y="943"/>
                  </a:cxn>
                  <a:cxn ang="0">
                    <a:pos x="373" y="1033"/>
                  </a:cxn>
                  <a:cxn ang="0">
                    <a:pos x="368" y="1041"/>
                  </a:cxn>
                  <a:cxn ang="0">
                    <a:pos x="345" y="1030"/>
                  </a:cxn>
                  <a:cxn ang="0">
                    <a:pos x="324" y="997"/>
                  </a:cxn>
                  <a:cxn ang="0">
                    <a:pos x="298" y="931"/>
                  </a:cxn>
                  <a:cxn ang="0">
                    <a:pos x="285" y="913"/>
                  </a:cxn>
                  <a:cxn ang="0">
                    <a:pos x="266" y="853"/>
                  </a:cxn>
                  <a:cxn ang="0">
                    <a:pos x="270" y="781"/>
                  </a:cxn>
                  <a:cxn ang="0">
                    <a:pos x="268" y="755"/>
                  </a:cxn>
                  <a:cxn ang="0">
                    <a:pos x="230" y="680"/>
                  </a:cxn>
                  <a:cxn ang="0">
                    <a:pos x="192" y="643"/>
                  </a:cxn>
                  <a:cxn ang="0">
                    <a:pos x="172" y="639"/>
                  </a:cxn>
                  <a:cxn ang="0">
                    <a:pos x="153" y="649"/>
                  </a:cxn>
                  <a:cxn ang="0">
                    <a:pos x="139" y="695"/>
                  </a:cxn>
                  <a:cxn ang="0">
                    <a:pos x="135" y="766"/>
                  </a:cxn>
                  <a:cxn ang="0">
                    <a:pos x="112" y="835"/>
                  </a:cxn>
                  <a:cxn ang="0">
                    <a:pos x="82" y="907"/>
                  </a:cxn>
                  <a:cxn ang="0">
                    <a:pos x="90" y="958"/>
                  </a:cxn>
                  <a:cxn ang="0">
                    <a:pos x="204" y="1190"/>
                  </a:cxn>
                  <a:cxn ang="0">
                    <a:pos x="233" y="1228"/>
                  </a:cxn>
                  <a:cxn ang="0">
                    <a:pos x="353" y="1324"/>
                  </a:cxn>
                  <a:cxn ang="0">
                    <a:pos x="429" y="1364"/>
                  </a:cxn>
                  <a:cxn ang="0">
                    <a:pos x="621" y="1455"/>
                  </a:cxn>
                  <a:cxn ang="0">
                    <a:pos x="717" y="1517"/>
                  </a:cxn>
                  <a:cxn ang="0">
                    <a:pos x="787" y="1585"/>
                  </a:cxn>
                  <a:cxn ang="0">
                    <a:pos x="914" y="1782"/>
                  </a:cxn>
                </a:cxnLst>
                <a:rect l="0" t="0" r="r" b="b"/>
                <a:pathLst>
                  <a:path w="1424" h="1782">
                    <a:moveTo>
                      <a:pt x="1424" y="1587"/>
                    </a:moveTo>
                    <a:lnTo>
                      <a:pt x="1424" y="1587"/>
                    </a:lnTo>
                    <a:lnTo>
                      <a:pt x="1398" y="1545"/>
                    </a:lnTo>
                    <a:lnTo>
                      <a:pt x="1390" y="1529"/>
                    </a:lnTo>
                    <a:lnTo>
                      <a:pt x="1384" y="1517"/>
                    </a:lnTo>
                    <a:lnTo>
                      <a:pt x="1384" y="1517"/>
                    </a:lnTo>
                    <a:lnTo>
                      <a:pt x="1373" y="1493"/>
                    </a:lnTo>
                    <a:lnTo>
                      <a:pt x="1360" y="1467"/>
                    </a:lnTo>
                    <a:lnTo>
                      <a:pt x="1326" y="1408"/>
                    </a:lnTo>
                    <a:lnTo>
                      <a:pt x="1244" y="1271"/>
                    </a:lnTo>
                    <a:lnTo>
                      <a:pt x="1244" y="1271"/>
                    </a:lnTo>
                    <a:lnTo>
                      <a:pt x="1234" y="1252"/>
                    </a:lnTo>
                    <a:lnTo>
                      <a:pt x="1223" y="1230"/>
                    </a:lnTo>
                    <a:lnTo>
                      <a:pt x="1215" y="1206"/>
                    </a:lnTo>
                    <a:lnTo>
                      <a:pt x="1206" y="1179"/>
                    </a:lnTo>
                    <a:lnTo>
                      <a:pt x="1189" y="1120"/>
                    </a:lnTo>
                    <a:lnTo>
                      <a:pt x="1174" y="1057"/>
                    </a:lnTo>
                    <a:lnTo>
                      <a:pt x="1161" y="992"/>
                    </a:lnTo>
                    <a:lnTo>
                      <a:pt x="1147" y="929"/>
                    </a:lnTo>
                    <a:lnTo>
                      <a:pt x="1127" y="817"/>
                    </a:lnTo>
                    <a:lnTo>
                      <a:pt x="1127" y="817"/>
                    </a:lnTo>
                    <a:lnTo>
                      <a:pt x="1117" y="771"/>
                    </a:lnTo>
                    <a:lnTo>
                      <a:pt x="1105" y="726"/>
                    </a:lnTo>
                    <a:lnTo>
                      <a:pt x="1090" y="685"/>
                    </a:lnTo>
                    <a:lnTo>
                      <a:pt x="1074" y="647"/>
                    </a:lnTo>
                    <a:lnTo>
                      <a:pt x="1056" y="612"/>
                    </a:lnTo>
                    <a:lnTo>
                      <a:pt x="1037" y="579"/>
                    </a:lnTo>
                    <a:lnTo>
                      <a:pt x="1016" y="550"/>
                    </a:lnTo>
                    <a:lnTo>
                      <a:pt x="995" y="526"/>
                    </a:lnTo>
                    <a:lnTo>
                      <a:pt x="995" y="526"/>
                    </a:lnTo>
                    <a:lnTo>
                      <a:pt x="973" y="500"/>
                    </a:lnTo>
                    <a:lnTo>
                      <a:pt x="950" y="474"/>
                    </a:lnTo>
                    <a:lnTo>
                      <a:pt x="926" y="450"/>
                    </a:lnTo>
                    <a:lnTo>
                      <a:pt x="903" y="426"/>
                    </a:lnTo>
                    <a:lnTo>
                      <a:pt x="891" y="417"/>
                    </a:lnTo>
                    <a:lnTo>
                      <a:pt x="880" y="407"/>
                    </a:lnTo>
                    <a:lnTo>
                      <a:pt x="869" y="400"/>
                    </a:lnTo>
                    <a:lnTo>
                      <a:pt x="857" y="395"/>
                    </a:lnTo>
                    <a:lnTo>
                      <a:pt x="846" y="392"/>
                    </a:lnTo>
                    <a:lnTo>
                      <a:pt x="835" y="391"/>
                    </a:lnTo>
                    <a:lnTo>
                      <a:pt x="824" y="394"/>
                    </a:lnTo>
                    <a:lnTo>
                      <a:pt x="813" y="398"/>
                    </a:lnTo>
                    <a:lnTo>
                      <a:pt x="813" y="398"/>
                    </a:lnTo>
                    <a:lnTo>
                      <a:pt x="794" y="409"/>
                    </a:lnTo>
                    <a:lnTo>
                      <a:pt x="781" y="420"/>
                    </a:lnTo>
                    <a:lnTo>
                      <a:pt x="770" y="429"/>
                    </a:lnTo>
                    <a:lnTo>
                      <a:pt x="763" y="437"/>
                    </a:lnTo>
                    <a:lnTo>
                      <a:pt x="759" y="444"/>
                    </a:lnTo>
                    <a:lnTo>
                      <a:pt x="758" y="450"/>
                    </a:lnTo>
                    <a:lnTo>
                      <a:pt x="756" y="454"/>
                    </a:lnTo>
                    <a:lnTo>
                      <a:pt x="756" y="454"/>
                    </a:lnTo>
                    <a:lnTo>
                      <a:pt x="743" y="437"/>
                    </a:lnTo>
                    <a:lnTo>
                      <a:pt x="726" y="420"/>
                    </a:lnTo>
                    <a:lnTo>
                      <a:pt x="706" y="400"/>
                    </a:lnTo>
                    <a:lnTo>
                      <a:pt x="693" y="392"/>
                    </a:lnTo>
                    <a:lnTo>
                      <a:pt x="681" y="383"/>
                    </a:lnTo>
                    <a:lnTo>
                      <a:pt x="669" y="376"/>
                    </a:lnTo>
                    <a:lnTo>
                      <a:pt x="657" y="369"/>
                    </a:lnTo>
                    <a:lnTo>
                      <a:pt x="643" y="365"/>
                    </a:lnTo>
                    <a:lnTo>
                      <a:pt x="629" y="362"/>
                    </a:lnTo>
                    <a:lnTo>
                      <a:pt x="617" y="361"/>
                    </a:lnTo>
                    <a:lnTo>
                      <a:pt x="604" y="364"/>
                    </a:lnTo>
                    <a:lnTo>
                      <a:pt x="604" y="364"/>
                    </a:lnTo>
                    <a:lnTo>
                      <a:pt x="591" y="368"/>
                    </a:lnTo>
                    <a:lnTo>
                      <a:pt x="582" y="373"/>
                    </a:lnTo>
                    <a:lnTo>
                      <a:pt x="572" y="377"/>
                    </a:lnTo>
                    <a:lnTo>
                      <a:pt x="564" y="383"/>
                    </a:lnTo>
                    <a:lnTo>
                      <a:pt x="557" y="388"/>
                    </a:lnTo>
                    <a:lnTo>
                      <a:pt x="552" y="394"/>
                    </a:lnTo>
                    <a:lnTo>
                      <a:pt x="544" y="406"/>
                    </a:lnTo>
                    <a:lnTo>
                      <a:pt x="538" y="415"/>
                    </a:lnTo>
                    <a:lnTo>
                      <a:pt x="535" y="424"/>
                    </a:lnTo>
                    <a:lnTo>
                      <a:pt x="533" y="432"/>
                    </a:lnTo>
                    <a:lnTo>
                      <a:pt x="533" y="432"/>
                    </a:lnTo>
                    <a:lnTo>
                      <a:pt x="525" y="418"/>
                    </a:lnTo>
                    <a:lnTo>
                      <a:pt x="515" y="405"/>
                    </a:lnTo>
                    <a:lnTo>
                      <a:pt x="501" y="388"/>
                    </a:lnTo>
                    <a:lnTo>
                      <a:pt x="493" y="381"/>
                    </a:lnTo>
                    <a:lnTo>
                      <a:pt x="484" y="375"/>
                    </a:lnTo>
                    <a:lnTo>
                      <a:pt x="474" y="368"/>
                    </a:lnTo>
                    <a:lnTo>
                      <a:pt x="465" y="364"/>
                    </a:lnTo>
                    <a:lnTo>
                      <a:pt x="452" y="360"/>
                    </a:lnTo>
                    <a:lnTo>
                      <a:pt x="441" y="357"/>
                    </a:lnTo>
                    <a:lnTo>
                      <a:pt x="428" y="358"/>
                    </a:lnTo>
                    <a:lnTo>
                      <a:pt x="416" y="360"/>
                    </a:lnTo>
                    <a:lnTo>
                      <a:pt x="416" y="360"/>
                    </a:lnTo>
                    <a:lnTo>
                      <a:pt x="391" y="368"/>
                    </a:lnTo>
                    <a:lnTo>
                      <a:pt x="373" y="376"/>
                    </a:lnTo>
                    <a:lnTo>
                      <a:pt x="360" y="386"/>
                    </a:lnTo>
                    <a:lnTo>
                      <a:pt x="351" y="394"/>
                    </a:lnTo>
                    <a:lnTo>
                      <a:pt x="345" y="402"/>
                    </a:lnTo>
                    <a:lnTo>
                      <a:pt x="342" y="407"/>
                    </a:lnTo>
                    <a:lnTo>
                      <a:pt x="341" y="413"/>
                    </a:lnTo>
                    <a:lnTo>
                      <a:pt x="341" y="413"/>
                    </a:lnTo>
                    <a:lnTo>
                      <a:pt x="274" y="302"/>
                    </a:lnTo>
                    <a:lnTo>
                      <a:pt x="219" y="208"/>
                    </a:lnTo>
                    <a:lnTo>
                      <a:pt x="193" y="163"/>
                    </a:lnTo>
                    <a:lnTo>
                      <a:pt x="173" y="124"/>
                    </a:lnTo>
                    <a:lnTo>
                      <a:pt x="173" y="124"/>
                    </a:lnTo>
                    <a:lnTo>
                      <a:pt x="157" y="93"/>
                    </a:lnTo>
                    <a:lnTo>
                      <a:pt x="142" y="65"/>
                    </a:lnTo>
                    <a:lnTo>
                      <a:pt x="127" y="42"/>
                    </a:lnTo>
                    <a:lnTo>
                      <a:pt x="113" y="23"/>
                    </a:lnTo>
                    <a:lnTo>
                      <a:pt x="106" y="16"/>
                    </a:lnTo>
                    <a:lnTo>
                      <a:pt x="99" y="11"/>
                    </a:lnTo>
                    <a:lnTo>
                      <a:pt x="93" y="5"/>
                    </a:lnTo>
                    <a:lnTo>
                      <a:pt x="86" y="3"/>
                    </a:lnTo>
                    <a:lnTo>
                      <a:pt x="79" y="0"/>
                    </a:lnTo>
                    <a:lnTo>
                      <a:pt x="72" y="0"/>
                    </a:lnTo>
                    <a:lnTo>
                      <a:pt x="64" y="0"/>
                    </a:lnTo>
                    <a:lnTo>
                      <a:pt x="56" y="3"/>
                    </a:lnTo>
                    <a:lnTo>
                      <a:pt x="56" y="3"/>
                    </a:lnTo>
                    <a:lnTo>
                      <a:pt x="49" y="5"/>
                    </a:lnTo>
                    <a:lnTo>
                      <a:pt x="41" y="9"/>
                    </a:lnTo>
                    <a:lnTo>
                      <a:pt x="33" y="15"/>
                    </a:lnTo>
                    <a:lnTo>
                      <a:pt x="26" y="20"/>
                    </a:lnTo>
                    <a:lnTo>
                      <a:pt x="19" y="27"/>
                    </a:lnTo>
                    <a:lnTo>
                      <a:pt x="14" y="35"/>
                    </a:lnTo>
                    <a:lnTo>
                      <a:pt x="8" y="45"/>
                    </a:lnTo>
                    <a:lnTo>
                      <a:pt x="4" y="54"/>
                    </a:lnTo>
                    <a:lnTo>
                      <a:pt x="1" y="67"/>
                    </a:lnTo>
                    <a:lnTo>
                      <a:pt x="0" y="79"/>
                    </a:lnTo>
                    <a:lnTo>
                      <a:pt x="0" y="93"/>
                    </a:lnTo>
                    <a:lnTo>
                      <a:pt x="1" y="109"/>
                    </a:lnTo>
                    <a:lnTo>
                      <a:pt x="5" y="125"/>
                    </a:lnTo>
                    <a:lnTo>
                      <a:pt x="11" y="143"/>
                    </a:lnTo>
                    <a:lnTo>
                      <a:pt x="18" y="162"/>
                    </a:lnTo>
                    <a:lnTo>
                      <a:pt x="29" y="184"/>
                    </a:lnTo>
                    <a:lnTo>
                      <a:pt x="29" y="184"/>
                    </a:lnTo>
                    <a:lnTo>
                      <a:pt x="50" y="230"/>
                    </a:lnTo>
                    <a:lnTo>
                      <a:pt x="74" y="282"/>
                    </a:lnTo>
                    <a:lnTo>
                      <a:pt x="120" y="391"/>
                    </a:lnTo>
                    <a:lnTo>
                      <a:pt x="162" y="495"/>
                    </a:lnTo>
                    <a:lnTo>
                      <a:pt x="181" y="538"/>
                    </a:lnTo>
                    <a:lnTo>
                      <a:pt x="198" y="575"/>
                    </a:lnTo>
                    <a:lnTo>
                      <a:pt x="198" y="575"/>
                    </a:lnTo>
                    <a:lnTo>
                      <a:pt x="236" y="653"/>
                    </a:lnTo>
                    <a:lnTo>
                      <a:pt x="257" y="700"/>
                    </a:lnTo>
                    <a:lnTo>
                      <a:pt x="281" y="751"/>
                    </a:lnTo>
                    <a:lnTo>
                      <a:pt x="302" y="802"/>
                    </a:lnTo>
                    <a:lnTo>
                      <a:pt x="322" y="852"/>
                    </a:lnTo>
                    <a:lnTo>
                      <a:pt x="338" y="899"/>
                    </a:lnTo>
                    <a:lnTo>
                      <a:pt x="345" y="922"/>
                    </a:lnTo>
                    <a:lnTo>
                      <a:pt x="350" y="943"/>
                    </a:lnTo>
                    <a:lnTo>
                      <a:pt x="350" y="943"/>
                    </a:lnTo>
                    <a:lnTo>
                      <a:pt x="366" y="1004"/>
                    </a:lnTo>
                    <a:lnTo>
                      <a:pt x="371" y="1022"/>
                    </a:lnTo>
                    <a:lnTo>
                      <a:pt x="373" y="1033"/>
                    </a:lnTo>
                    <a:lnTo>
                      <a:pt x="373" y="1037"/>
                    </a:lnTo>
                    <a:lnTo>
                      <a:pt x="372" y="1040"/>
                    </a:lnTo>
                    <a:lnTo>
                      <a:pt x="371" y="1041"/>
                    </a:lnTo>
                    <a:lnTo>
                      <a:pt x="368" y="1041"/>
                    </a:lnTo>
                    <a:lnTo>
                      <a:pt x="361" y="1038"/>
                    </a:lnTo>
                    <a:lnTo>
                      <a:pt x="351" y="1034"/>
                    </a:lnTo>
                    <a:lnTo>
                      <a:pt x="351" y="1034"/>
                    </a:lnTo>
                    <a:lnTo>
                      <a:pt x="345" y="1030"/>
                    </a:lnTo>
                    <a:lnTo>
                      <a:pt x="339" y="1026"/>
                    </a:lnTo>
                    <a:lnTo>
                      <a:pt x="335" y="1019"/>
                    </a:lnTo>
                    <a:lnTo>
                      <a:pt x="331" y="1014"/>
                    </a:lnTo>
                    <a:lnTo>
                      <a:pt x="324" y="997"/>
                    </a:lnTo>
                    <a:lnTo>
                      <a:pt x="319" y="981"/>
                    </a:lnTo>
                    <a:lnTo>
                      <a:pt x="312" y="963"/>
                    </a:lnTo>
                    <a:lnTo>
                      <a:pt x="307" y="946"/>
                    </a:lnTo>
                    <a:lnTo>
                      <a:pt x="298" y="931"/>
                    </a:lnTo>
                    <a:lnTo>
                      <a:pt x="294" y="924"/>
                    </a:lnTo>
                    <a:lnTo>
                      <a:pt x="290" y="918"/>
                    </a:lnTo>
                    <a:lnTo>
                      <a:pt x="290" y="918"/>
                    </a:lnTo>
                    <a:lnTo>
                      <a:pt x="285" y="913"/>
                    </a:lnTo>
                    <a:lnTo>
                      <a:pt x="281" y="906"/>
                    </a:lnTo>
                    <a:lnTo>
                      <a:pt x="274" y="891"/>
                    </a:lnTo>
                    <a:lnTo>
                      <a:pt x="268" y="872"/>
                    </a:lnTo>
                    <a:lnTo>
                      <a:pt x="266" y="853"/>
                    </a:lnTo>
                    <a:lnTo>
                      <a:pt x="264" y="832"/>
                    </a:lnTo>
                    <a:lnTo>
                      <a:pt x="264" y="812"/>
                    </a:lnTo>
                    <a:lnTo>
                      <a:pt x="266" y="794"/>
                    </a:lnTo>
                    <a:lnTo>
                      <a:pt x="270" y="781"/>
                    </a:lnTo>
                    <a:lnTo>
                      <a:pt x="270" y="781"/>
                    </a:lnTo>
                    <a:lnTo>
                      <a:pt x="271" y="773"/>
                    </a:lnTo>
                    <a:lnTo>
                      <a:pt x="270" y="764"/>
                    </a:lnTo>
                    <a:lnTo>
                      <a:pt x="268" y="755"/>
                    </a:lnTo>
                    <a:lnTo>
                      <a:pt x="266" y="745"/>
                    </a:lnTo>
                    <a:lnTo>
                      <a:pt x="256" y="723"/>
                    </a:lnTo>
                    <a:lnTo>
                      <a:pt x="245" y="700"/>
                    </a:lnTo>
                    <a:lnTo>
                      <a:pt x="230" y="680"/>
                    </a:lnTo>
                    <a:lnTo>
                      <a:pt x="215" y="661"/>
                    </a:lnTo>
                    <a:lnTo>
                      <a:pt x="207" y="654"/>
                    </a:lnTo>
                    <a:lnTo>
                      <a:pt x="199" y="647"/>
                    </a:lnTo>
                    <a:lnTo>
                      <a:pt x="192" y="643"/>
                    </a:lnTo>
                    <a:lnTo>
                      <a:pt x="184" y="640"/>
                    </a:lnTo>
                    <a:lnTo>
                      <a:pt x="184" y="640"/>
                    </a:lnTo>
                    <a:lnTo>
                      <a:pt x="177" y="639"/>
                    </a:lnTo>
                    <a:lnTo>
                      <a:pt x="172" y="639"/>
                    </a:lnTo>
                    <a:lnTo>
                      <a:pt x="166" y="640"/>
                    </a:lnTo>
                    <a:lnTo>
                      <a:pt x="161" y="642"/>
                    </a:lnTo>
                    <a:lnTo>
                      <a:pt x="157" y="644"/>
                    </a:lnTo>
                    <a:lnTo>
                      <a:pt x="153" y="649"/>
                    </a:lnTo>
                    <a:lnTo>
                      <a:pt x="150" y="653"/>
                    </a:lnTo>
                    <a:lnTo>
                      <a:pt x="147" y="659"/>
                    </a:lnTo>
                    <a:lnTo>
                      <a:pt x="142" y="674"/>
                    </a:lnTo>
                    <a:lnTo>
                      <a:pt x="139" y="695"/>
                    </a:lnTo>
                    <a:lnTo>
                      <a:pt x="138" y="719"/>
                    </a:lnTo>
                    <a:lnTo>
                      <a:pt x="136" y="749"/>
                    </a:lnTo>
                    <a:lnTo>
                      <a:pt x="136" y="749"/>
                    </a:lnTo>
                    <a:lnTo>
                      <a:pt x="135" y="766"/>
                    </a:lnTo>
                    <a:lnTo>
                      <a:pt x="132" y="781"/>
                    </a:lnTo>
                    <a:lnTo>
                      <a:pt x="128" y="796"/>
                    </a:lnTo>
                    <a:lnTo>
                      <a:pt x="124" y="809"/>
                    </a:lnTo>
                    <a:lnTo>
                      <a:pt x="112" y="835"/>
                    </a:lnTo>
                    <a:lnTo>
                      <a:pt x="99" y="860"/>
                    </a:lnTo>
                    <a:lnTo>
                      <a:pt x="89" y="884"/>
                    </a:lnTo>
                    <a:lnTo>
                      <a:pt x="84" y="895"/>
                    </a:lnTo>
                    <a:lnTo>
                      <a:pt x="82" y="907"/>
                    </a:lnTo>
                    <a:lnTo>
                      <a:pt x="80" y="920"/>
                    </a:lnTo>
                    <a:lnTo>
                      <a:pt x="82" y="932"/>
                    </a:lnTo>
                    <a:lnTo>
                      <a:pt x="84" y="944"/>
                    </a:lnTo>
                    <a:lnTo>
                      <a:pt x="90" y="958"/>
                    </a:lnTo>
                    <a:lnTo>
                      <a:pt x="90" y="958"/>
                    </a:lnTo>
                    <a:lnTo>
                      <a:pt x="153" y="1085"/>
                    </a:lnTo>
                    <a:lnTo>
                      <a:pt x="183" y="1145"/>
                    </a:lnTo>
                    <a:lnTo>
                      <a:pt x="204" y="1190"/>
                    </a:lnTo>
                    <a:lnTo>
                      <a:pt x="204" y="1190"/>
                    </a:lnTo>
                    <a:lnTo>
                      <a:pt x="208" y="1198"/>
                    </a:lnTo>
                    <a:lnTo>
                      <a:pt x="215" y="1207"/>
                    </a:lnTo>
                    <a:lnTo>
                      <a:pt x="233" y="1228"/>
                    </a:lnTo>
                    <a:lnTo>
                      <a:pt x="257" y="1252"/>
                    </a:lnTo>
                    <a:lnTo>
                      <a:pt x="286" y="1277"/>
                    </a:lnTo>
                    <a:lnTo>
                      <a:pt x="319" y="1301"/>
                    </a:lnTo>
                    <a:lnTo>
                      <a:pt x="353" y="1324"/>
                    </a:lnTo>
                    <a:lnTo>
                      <a:pt x="391" y="1345"/>
                    </a:lnTo>
                    <a:lnTo>
                      <a:pt x="410" y="1354"/>
                    </a:lnTo>
                    <a:lnTo>
                      <a:pt x="429" y="1364"/>
                    </a:lnTo>
                    <a:lnTo>
                      <a:pt x="429" y="1364"/>
                    </a:lnTo>
                    <a:lnTo>
                      <a:pt x="471" y="1382"/>
                    </a:lnTo>
                    <a:lnTo>
                      <a:pt x="519" y="1403"/>
                    </a:lnTo>
                    <a:lnTo>
                      <a:pt x="569" y="1428"/>
                    </a:lnTo>
                    <a:lnTo>
                      <a:pt x="621" y="1455"/>
                    </a:lnTo>
                    <a:lnTo>
                      <a:pt x="646" y="1469"/>
                    </a:lnTo>
                    <a:lnTo>
                      <a:pt x="670" y="1484"/>
                    </a:lnTo>
                    <a:lnTo>
                      <a:pt x="695" y="1500"/>
                    </a:lnTo>
                    <a:lnTo>
                      <a:pt x="717" y="1517"/>
                    </a:lnTo>
                    <a:lnTo>
                      <a:pt x="737" y="1533"/>
                    </a:lnTo>
                    <a:lnTo>
                      <a:pt x="756" y="1549"/>
                    </a:lnTo>
                    <a:lnTo>
                      <a:pt x="772" y="1567"/>
                    </a:lnTo>
                    <a:lnTo>
                      <a:pt x="787" y="1585"/>
                    </a:lnTo>
                    <a:lnTo>
                      <a:pt x="787" y="1585"/>
                    </a:lnTo>
                    <a:lnTo>
                      <a:pt x="809" y="1617"/>
                    </a:lnTo>
                    <a:lnTo>
                      <a:pt x="839" y="1664"/>
                    </a:lnTo>
                    <a:lnTo>
                      <a:pt x="914" y="1782"/>
                    </a:lnTo>
                    <a:lnTo>
                      <a:pt x="1132" y="1782"/>
                    </a:lnTo>
                    <a:lnTo>
                      <a:pt x="1424" y="158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7" name="Freeform 60"/>
              <p:cNvSpPr/>
              <p:nvPr/>
            </p:nvSpPr>
            <p:spPr bwMode="auto">
              <a:xfrm rot="1800000">
                <a:off x="2364382" y="3203650"/>
                <a:ext cx="92494" cy="151034"/>
              </a:xfrm>
              <a:custGeom>
                <a:avLst/>
                <a:gdLst/>
                <a:ahLst/>
                <a:cxnLst>
                  <a:cxn ang="0">
                    <a:pos x="0" y="0"/>
                  </a:cxn>
                  <a:cxn ang="0">
                    <a:pos x="0" y="0"/>
                  </a:cxn>
                  <a:cxn ang="0">
                    <a:pos x="23" y="41"/>
                  </a:cxn>
                  <a:cxn ang="0">
                    <a:pos x="55" y="105"/>
                  </a:cxn>
                  <a:cxn ang="0">
                    <a:pos x="113" y="221"/>
                  </a:cxn>
                  <a:cxn ang="0">
                    <a:pos x="113" y="221"/>
                  </a:cxn>
                  <a:cxn ang="0">
                    <a:pos x="117" y="227"/>
                  </a:cxn>
                  <a:cxn ang="0">
                    <a:pos x="122" y="234"/>
                  </a:cxn>
                  <a:cxn ang="0">
                    <a:pos x="132" y="245"/>
                  </a:cxn>
                  <a:cxn ang="0">
                    <a:pos x="143" y="253"/>
                  </a:cxn>
                  <a:cxn ang="0">
                    <a:pos x="151" y="257"/>
                  </a:cxn>
                  <a:cxn ang="0">
                    <a:pos x="156" y="257"/>
                  </a:cxn>
                  <a:cxn ang="0">
                    <a:pos x="159" y="257"/>
                  </a:cxn>
                  <a:cxn ang="0">
                    <a:pos x="159" y="256"/>
                  </a:cxn>
                  <a:cxn ang="0">
                    <a:pos x="159" y="253"/>
                  </a:cxn>
                  <a:cxn ang="0">
                    <a:pos x="158" y="250"/>
                  </a:cxn>
                  <a:cxn ang="0">
                    <a:pos x="149" y="242"/>
                  </a:cxn>
                  <a:cxn ang="0">
                    <a:pos x="149" y="242"/>
                  </a:cxn>
                  <a:cxn ang="0">
                    <a:pos x="143" y="237"/>
                  </a:cxn>
                  <a:cxn ang="0">
                    <a:pos x="137" y="227"/>
                  </a:cxn>
                  <a:cxn ang="0">
                    <a:pos x="122" y="206"/>
                  </a:cxn>
                  <a:cxn ang="0">
                    <a:pos x="104" y="177"/>
                  </a:cxn>
                  <a:cxn ang="0">
                    <a:pos x="87" y="144"/>
                  </a:cxn>
                  <a:cxn ang="0">
                    <a:pos x="45" y="71"/>
                  </a:cxn>
                  <a:cxn ang="0">
                    <a:pos x="23" y="34"/>
                  </a:cxn>
                  <a:cxn ang="0">
                    <a:pos x="0" y="0"/>
                  </a:cxn>
                  <a:cxn ang="0">
                    <a:pos x="0" y="0"/>
                  </a:cxn>
                </a:cxnLst>
                <a:rect l="0" t="0" r="r" b="b"/>
                <a:pathLst>
                  <a:path w="159" h="257">
                    <a:moveTo>
                      <a:pt x="0" y="0"/>
                    </a:moveTo>
                    <a:lnTo>
                      <a:pt x="0" y="0"/>
                    </a:lnTo>
                    <a:lnTo>
                      <a:pt x="23" y="41"/>
                    </a:lnTo>
                    <a:lnTo>
                      <a:pt x="55" y="105"/>
                    </a:lnTo>
                    <a:lnTo>
                      <a:pt x="113" y="221"/>
                    </a:lnTo>
                    <a:lnTo>
                      <a:pt x="113" y="221"/>
                    </a:lnTo>
                    <a:lnTo>
                      <a:pt x="117" y="227"/>
                    </a:lnTo>
                    <a:lnTo>
                      <a:pt x="122" y="234"/>
                    </a:lnTo>
                    <a:lnTo>
                      <a:pt x="132" y="245"/>
                    </a:lnTo>
                    <a:lnTo>
                      <a:pt x="143" y="253"/>
                    </a:lnTo>
                    <a:lnTo>
                      <a:pt x="151" y="257"/>
                    </a:lnTo>
                    <a:lnTo>
                      <a:pt x="156" y="257"/>
                    </a:lnTo>
                    <a:lnTo>
                      <a:pt x="159" y="257"/>
                    </a:lnTo>
                    <a:lnTo>
                      <a:pt x="159" y="256"/>
                    </a:lnTo>
                    <a:lnTo>
                      <a:pt x="159" y="253"/>
                    </a:lnTo>
                    <a:lnTo>
                      <a:pt x="158" y="250"/>
                    </a:lnTo>
                    <a:lnTo>
                      <a:pt x="149" y="242"/>
                    </a:lnTo>
                    <a:lnTo>
                      <a:pt x="149" y="242"/>
                    </a:lnTo>
                    <a:lnTo>
                      <a:pt x="143" y="237"/>
                    </a:lnTo>
                    <a:lnTo>
                      <a:pt x="137" y="227"/>
                    </a:lnTo>
                    <a:lnTo>
                      <a:pt x="122" y="206"/>
                    </a:lnTo>
                    <a:lnTo>
                      <a:pt x="104" y="177"/>
                    </a:lnTo>
                    <a:lnTo>
                      <a:pt x="87" y="144"/>
                    </a:lnTo>
                    <a:lnTo>
                      <a:pt x="45" y="71"/>
                    </a:lnTo>
                    <a:lnTo>
                      <a:pt x="23" y="3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8" name="Freeform 61"/>
              <p:cNvSpPr/>
              <p:nvPr/>
            </p:nvSpPr>
            <p:spPr bwMode="auto">
              <a:xfrm rot="1800000">
                <a:off x="2466190" y="3271270"/>
                <a:ext cx="91323" cy="112397"/>
              </a:xfrm>
              <a:custGeom>
                <a:avLst/>
                <a:gdLst/>
                <a:ahLst/>
                <a:cxnLst>
                  <a:cxn ang="0">
                    <a:pos x="0" y="0"/>
                  </a:cxn>
                  <a:cxn ang="0">
                    <a:pos x="0" y="0"/>
                  </a:cxn>
                  <a:cxn ang="0">
                    <a:pos x="23" y="42"/>
                  </a:cxn>
                  <a:cxn ang="0">
                    <a:pos x="39" y="69"/>
                  </a:cxn>
                  <a:cxn ang="0">
                    <a:pos x="56" y="97"/>
                  </a:cxn>
                  <a:cxn ang="0">
                    <a:pos x="75" y="124"/>
                  </a:cxn>
                  <a:cxn ang="0">
                    <a:pos x="94" y="148"/>
                  </a:cxn>
                  <a:cxn ang="0">
                    <a:pos x="103" y="159"/>
                  </a:cxn>
                  <a:cxn ang="0">
                    <a:pos x="113" y="169"/>
                  </a:cxn>
                  <a:cxn ang="0">
                    <a:pos x="122" y="176"/>
                  </a:cxn>
                  <a:cxn ang="0">
                    <a:pos x="130" y="182"/>
                  </a:cxn>
                  <a:cxn ang="0">
                    <a:pos x="130" y="182"/>
                  </a:cxn>
                  <a:cxn ang="0">
                    <a:pos x="144" y="188"/>
                  </a:cxn>
                  <a:cxn ang="0">
                    <a:pos x="152" y="191"/>
                  </a:cxn>
                  <a:cxn ang="0">
                    <a:pos x="155" y="191"/>
                  </a:cxn>
                  <a:cxn ang="0">
                    <a:pos x="156" y="188"/>
                  </a:cxn>
                  <a:cxn ang="0">
                    <a:pos x="155" y="187"/>
                  </a:cxn>
                  <a:cxn ang="0">
                    <a:pos x="154" y="182"/>
                  </a:cxn>
                  <a:cxn ang="0">
                    <a:pos x="148" y="173"/>
                  </a:cxn>
                  <a:cxn ang="0">
                    <a:pos x="139" y="162"/>
                  </a:cxn>
                  <a:cxn ang="0">
                    <a:pos x="111" y="132"/>
                  </a:cxn>
                  <a:cxn ang="0">
                    <a:pos x="111" y="132"/>
                  </a:cxn>
                  <a:cxn ang="0">
                    <a:pos x="83" y="102"/>
                  </a:cxn>
                  <a:cxn ang="0">
                    <a:pos x="58" y="73"/>
                  </a:cxn>
                  <a:cxn ang="0">
                    <a:pos x="0" y="0"/>
                  </a:cxn>
                  <a:cxn ang="0">
                    <a:pos x="0" y="0"/>
                  </a:cxn>
                </a:cxnLst>
                <a:rect l="0" t="0" r="r" b="b"/>
                <a:pathLst>
                  <a:path w="156" h="191">
                    <a:moveTo>
                      <a:pt x="0" y="0"/>
                    </a:moveTo>
                    <a:lnTo>
                      <a:pt x="0" y="0"/>
                    </a:lnTo>
                    <a:lnTo>
                      <a:pt x="23" y="42"/>
                    </a:lnTo>
                    <a:lnTo>
                      <a:pt x="39" y="69"/>
                    </a:lnTo>
                    <a:lnTo>
                      <a:pt x="56" y="97"/>
                    </a:lnTo>
                    <a:lnTo>
                      <a:pt x="75" y="124"/>
                    </a:lnTo>
                    <a:lnTo>
                      <a:pt x="94" y="148"/>
                    </a:lnTo>
                    <a:lnTo>
                      <a:pt x="103" y="159"/>
                    </a:lnTo>
                    <a:lnTo>
                      <a:pt x="113" y="169"/>
                    </a:lnTo>
                    <a:lnTo>
                      <a:pt x="122" y="176"/>
                    </a:lnTo>
                    <a:lnTo>
                      <a:pt x="130" y="182"/>
                    </a:lnTo>
                    <a:lnTo>
                      <a:pt x="130" y="182"/>
                    </a:lnTo>
                    <a:lnTo>
                      <a:pt x="144" y="188"/>
                    </a:lnTo>
                    <a:lnTo>
                      <a:pt x="152" y="191"/>
                    </a:lnTo>
                    <a:lnTo>
                      <a:pt x="155" y="191"/>
                    </a:lnTo>
                    <a:lnTo>
                      <a:pt x="156" y="188"/>
                    </a:lnTo>
                    <a:lnTo>
                      <a:pt x="155" y="187"/>
                    </a:lnTo>
                    <a:lnTo>
                      <a:pt x="154" y="182"/>
                    </a:lnTo>
                    <a:lnTo>
                      <a:pt x="148" y="173"/>
                    </a:lnTo>
                    <a:lnTo>
                      <a:pt x="139" y="162"/>
                    </a:lnTo>
                    <a:lnTo>
                      <a:pt x="111" y="132"/>
                    </a:lnTo>
                    <a:lnTo>
                      <a:pt x="111" y="132"/>
                    </a:lnTo>
                    <a:lnTo>
                      <a:pt x="83" y="102"/>
                    </a:lnTo>
                    <a:lnTo>
                      <a:pt x="58" y="73"/>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9" name="Freeform 62"/>
              <p:cNvSpPr/>
              <p:nvPr/>
            </p:nvSpPr>
            <p:spPr bwMode="auto">
              <a:xfrm rot="1800000">
                <a:off x="2578482" y="3350942"/>
                <a:ext cx="97177" cy="90152"/>
              </a:xfrm>
              <a:custGeom>
                <a:avLst/>
                <a:gdLst/>
                <a:ahLst/>
                <a:cxnLst>
                  <a:cxn ang="0">
                    <a:pos x="0" y="0"/>
                  </a:cxn>
                  <a:cxn ang="0">
                    <a:pos x="0" y="0"/>
                  </a:cxn>
                  <a:cxn ang="0">
                    <a:pos x="12" y="21"/>
                  </a:cxn>
                  <a:cxn ang="0">
                    <a:pos x="26" y="45"/>
                  </a:cxn>
                  <a:cxn ang="0">
                    <a:pos x="42" y="69"/>
                  </a:cxn>
                  <a:cxn ang="0">
                    <a:pos x="61" y="94"/>
                  </a:cxn>
                  <a:cxn ang="0">
                    <a:pos x="81" y="115"/>
                  </a:cxn>
                  <a:cxn ang="0">
                    <a:pos x="90" y="125"/>
                  </a:cxn>
                  <a:cxn ang="0">
                    <a:pos x="101" y="133"/>
                  </a:cxn>
                  <a:cxn ang="0">
                    <a:pos x="112" y="140"/>
                  </a:cxn>
                  <a:cxn ang="0">
                    <a:pos x="121" y="147"/>
                  </a:cxn>
                  <a:cxn ang="0">
                    <a:pos x="132" y="150"/>
                  </a:cxn>
                  <a:cxn ang="0">
                    <a:pos x="143" y="152"/>
                  </a:cxn>
                  <a:cxn ang="0">
                    <a:pos x="143" y="152"/>
                  </a:cxn>
                  <a:cxn ang="0">
                    <a:pos x="160" y="152"/>
                  </a:cxn>
                  <a:cxn ang="0">
                    <a:pos x="164" y="151"/>
                  </a:cxn>
                  <a:cxn ang="0">
                    <a:pos x="166" y="150"/>
                  </a:cxn>
                  <a:cxn ang="0">
                    <a:pos x="168" y="148"/>
                  </a:cxn>
                  <a:cxn ang="0">
                    <a:pos x="166" y="145"/>
                  </a:cxn>
                  <a:cxn ang="0">
                    <a:pos x="161" y="140"/>
                  </a:cxn>
                  <a:cxn ang="0">
                    <a:pos x="151" y="133"/>
                  </a:cxn>
                  <a:cxn ang="0">
                    <a:pos x="140" y="126"/>
                  </a:cxn>
                  <a:cxn ang="0">
                    <a:pos x="119" y="114"/>
                  </a:cxn>
                  <a:cxn ang="0">
                    <a:pos x="119" y="114"/>
                  </a:cxn>
                  <a:cxn ang="0">
                    <a:pos x="98" y="99"/>
                  </a:cxn>
                  <a:cxn ang="0">
                    <a:pos x="86" y="90"/>
                  </a:cxn>
                  <a:cxn ang="0">
                    <a:pos x="72" y="77"/>
                  </a:cxn>
                  <a:cxn ang="0">
                    <a:pos x="57" y="64"/>
                  </a:cxn>
                  <a:cxn ang="0">
                    <a:pos x="40" y="46"/>
                  </a:cxn>
                  <a:cxn ang="0">
                    <a:pos x="22" y="24"/>
                  </a:cxn>
                  <a:cxn ang="0">
                    <a:pos x="0" y="0"/>
                  </a:cxn>
                  <a:cxn ang="0">
                    <a:pos x="0" y="0"/>
                  </a:cxn>
                </a:cxnLst>
                <a:rect l="0" t="0" r="r" b="b"/>
                <a:pathLst>
                  <a:path w="168" h="152">
                    <a:moveTo>
                      <a:pt x="0" y="0"/>
                    </a:moveTo>
                    <a:lnTo>
                      <a:pt x="0" y="0"/>
                    </a:lnTo>
                    <a:lnTo>
                      <a:pt x="12" y="21"/>
                    </a:lnTo>
                    <a:lnTo>
                      <a:pt x="26" y="45"/>
                    </a:lnTo>
                    <a:lnTo>
                      <a:pt x="42" y="69"/>
                    </a:lnTo>
                    <a:lnTo>
                      <a:pt x="61" y="94"/>
                    </a:lnTo>
                    <a:lnTo>
                      <a:pt x="81" y="115"/>
                    </a:lnTo>
                    <a:lnTo>
                      <a:pt x="90" y="125"/>
                    </a:lnTo>
                    <a:lnTo>
                      <a:pt x="101" y="133"/>
                    </a:lnTo>
                    <a:lnTo>
                      <a:pt x="112" y="140"/>
                    </a:lnTo>
                    <a:lnTo>
                      <a:pt x="121" y="147"/>
                    </a:lnTo>
                    <a:lnTo>
                      <a:pt x="132" y="150"/>
                    </a:lnTo>
                    <a:lnTo>
                      <a:pt x="143" y="152"/>
                    </a:lnTo>
                    <a:lnTo>
                      <a:pt x="143" y="152"/>
                    </a:lnTo>
                    <a:lnTo>
                      <a:pt x="160" y="152"/>
                    </a:lnTo>
                    <a:lnTo>
                      <a:pt x="164" y="151"/>
                    </a:lnTo>
                    <a:lnTo>
                      <a:pt x="166" y="150"/>
                    </a:lnTo>
                    <a:lnTo>
                      <a:pt x="168" y="148"/>
                    </a:lnTo>
                    <a:lnTo>
                      <a:pt x="166" y="145"/>
                    </a:lnTo>
                    <a:lnTo>
                      <a:pt x="161" y="140"/>
                    </a:lnTo>
                    <a:lnTo>
                      <a:pt x="151" y="133"/>
                    </a:lnTo>
                    <a:lnTo>
                      <a:pt x="140" y="126"/>
                    </a:lnTo>
                    <a:lnTo>
                      <a:pt x="119" y="114"/>
                    </a:lnTo>
                    <a:lnTo>
                      <a:pt x="119" y="114"/>
                    </a:lnTo>
                    <a:lnTo>
                      <a:pt x="98" y="99"/>
                    </a:lnTo>
                    <a:lnTo>
                      <a:pt x="86" y="90"/>
                    </a:lnTo>
                    <a:lnTo>
                      <a:pt x="72" y="77"/>
                    </a:lnTo>
                    <a:lnTo>
                      <a:pt x="57" y="64"/>
                    </a:lnTo>
                    <a:lnTo>
                      <a:pt x="40" y="46"/>
                    </a:lnTo>
                    <a:lnTo>
                      <a:pt x="22" y="2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0" name="Freeform 63"/>
              <p:cNvSpPr/>
              <p:nvPr/>
            </p:nvSpPr>
            <p:spPr bwMode="auto">
              <a:xfrm rot="1800000">
                <a:off x="2342758" y="2894409"/>
                <a:ext cx="60882" cy="67907"/>
              </a:xfrm>
              <a:custGeom>
                <a:avLst/>
                <a:gdLst/>
                <a:ahLst/>
                <a:cxnLst>
                  <a:cxn ang="0">
                    <a:pos x="34" y="6"/>
                  </a:cxn>
                  <a:cxn ang="0">
                    <a:pos x="34" y="6"/>
                  </a:cxn>
                  <a:cxn ang="0">
                    <a:pos x="26" y="10"/>
                  </a:cxn>
                  <a:cxn ang="0">
                    <a:pos x="18" y="14"/>
                  </a:cxn>
                  <a:cxn ang="0">
                    <a:pos x="11" y="21"/>
                  </a:cxn>
                  <a:cxn ang="0">
                    <a:pos x="6" y="26"/>
                  </a:cxn>
                  <a:cxn ang="0">
                    <a:pos x="2" y="34"/>
                  </a:cxn>
                  <a:cxn ang="0">
                    <a:pos x="0" y="42"/>
                  </a:cxn>
                  <a:cxn ang="0">
                    <a:pos x="0" y="52"/>
                  </a:cxn>
                  <a:cxn ang="0">
                    <a:pos x="4" y="61"/>
                  </a:cxn>
                  <a:cxn ang="0">
                    <a:pos x="4" y="61"/>
                  </a:cxn>
                  <a:cxn ang="0">
                    <a:pos x="10" y="72"/>
                  </a:cxn>
                  <a:cxn ang="0">
                    <a:pos x="18" y="83"/>
                  </a:cxn>
                  <a:cxn ang="0">
                    <a:pos x="26" y="94"/>
                  </a:cxn>
                  <a:cxn ang="0">
                    <a:pos x="36" y="102"/>
                  </a:cxn>
                  <a:cxn ang="0">
                    <a:pos x="45" y="111"/>
                  </a:cxn>
                  <a:cxn ang="0">
                    <a:pos x="56" y="115"/>
                  </a:cxn>
                  <a:cxn ang="0">
                    <a:pos x="62" y="116"/>
                  </a:cxn>
                  <a:cxn ang="0">
                    <a:pos x="68" y="116"/>
                  </a:cxn>
                  <a:cxn ang="0">
                    <a:pos x="74" y="116"/>
                  </a:cxn>
                  <a:cxn ang="0">
                    <a:pos x="79" y="115"/>
                  </a:cxn>
                  <a:cxn ang="0">
                    <a:pos x="79" y="115"/>
                  </a:cxn>
                  <a:cxn ang="0">
                    <a:pos x="89" y="109"/>
                  </a:cxn>
                  <a:cxn ang="0">
                    <a:pos x="96" y="102"/>
                  </a:cxn>
                  <a:cxn ang="0">
                    <a:pos x="101" y="94"/>
                  </a:cxn>
                  <a:cxn ang="0">
                    <a:pos x="104" y="85"/>
                  </a:cxn>
                  <a:cxn ang="0">
                    <a:pos x="105" y="74"/>
                  </a:cxn>
                  <a:cxn ang="0">
                    <a:pos x="102" y="63"/>
                  </a:cxn>
                  <a:cxn ang="0">
                    <a:pos x="98" y="51"/>
                  </a:cxn>
                  <a:cxn ang="0">
                    <a:pos x="93" y="37"/>
                  </a:cxn>
                  <a:cxn ang="0">
                    <a:pos x="93" y="37"/>
                  </a:cxn>
                  <a:cxn ang="0">
                    <a:pos x="85" y="26"/>
                  </a:cxn>
                  <a:cxn ang="0">
                    <a:pos x="78" y="16"/>
                  </a:cxn>
                  <a:cxn ang="0">
                    <a:pos x="71" y="8"/>
                  </a:cxn>
                  <a:cxn ang="0">
                    <a:pos x="66" y="4"/>
                  </a:cxn>
                  <a:cxn ang="0">
                    <a:pos x="57" y="2"/>
                  </a:cxn>
                  <a:cxn ang="0">
                    <a:pos x="51" y="0"/>
                  </a:cxn>
                  <a:cxn ang="0">
                    <a:pos x="42" y="2"/>
                  </a:cxn>
                  <a:cxn ang="0">
                    <a:pos x="34" y="6"/>
                  </a:cxn>
                  <a:cxn ang="0">
                    <a:pos x="34" y="6"/>
                  </a:cxn>
                </a:cxnLst>
                <a:rect l="0" t="0" r="r" b="b"/>
                <a:pathLst>
                  <a:path w="105" h="116">
                    <a:moveTo>
                      <a:pt x="34" y="6"/>
                    </a:moveTo>
                    <a:lnTo>
                      <a:pt x="34" y="6"/>
                    </a:lnTo>
                    <a:lnTo>
                      <a:pt x="26" y="10"/>
                    </a:lnTo>
                    <a:lnTo>
                      <a:pt x="18" y="14"/>
                    </a:lnTo>
                    <a:lnTo>
                      <a:pt x="11" y="21"/>
                    </a:lnTo>
                    <a:lnTo>
                      <a:pt x="6" y="26"/>
                    </a:lnTo>
                    <a:lnTo>
                      <a:pt x="2" y="34"/>
                    </a:lnTo>
                    <a:lnTo>
                      <a:pt x="0" y="42"/>
                    </a:lnTo>
                    <a:lnTo>
                      <a:pt x="0" y="52"/>
                    </a:lnTo>
                    <a:lnTo>
                      <a:pt x="4" y="61"/>
                    </a:lnTo>
                    <a:lnTo>
                      <a:pt x="4" y="61"/>
                    </a:lnTo>
                    <a:lnTo>
                      <a:pt x="10" y="72"/>
                    </a:lnTo>
                    <a:lnTo>
                      <a:pt x="18" y="83"/>
                    </a:lnTo>
                    <a:lnTo>
                      <a:pt x="26" y="94"/>
                    </a:lnTo>
                    <a:lnTo>
                      <a:pt x="36" y="102"/>
                    </a:lnTo>
                    <a:lnTo>
                      <a:pt x="45" y="111"/>
                    </a:lnTo>
                    <a:lnTo>
                      <a:pt x="56" y="115"/>
                    </a:lnTo>
                    <a:lnTo>
                      <a:pt x="62" y="116"/>
                    </a:lnTo>
                    <a:lnTo>
                      <a:pt x="68" y="116"/>
                    </a:lnTo>
                    <a:lnTo>
                      <a:pt x="74" y="116"/>
                    </a:lnTo>
                    <a:lnTo>
                      <a:pt x="79" y="115"/>
                    </a:lnTo>
                    <a:lnTo>
                      <a:pt x="79" y="115"/>
                    </a:lnTo>
                    <a:lnTo>
                      <a:pt x="89" y="109"/>
                    </a:lnTo>
                    <a:lnTo>
                      <a:pt x="96" y="102"/>
                    </a:lnTo>
                    <a:lnTo>
                      <a:pt x="101" y="94"/>
                    </a:lnTo>
                    <a:lnTo>
                      <a:pt x="104" y="85"/>
                    </a:lnTo>
                    <a:lnTo>
                      <a:pt x="105" y="74"/>
                    </a:lnTo>
                    <a:lnTo>
                      <a:pt x="102" y="63"/>
                    </a:lnTo>
                    <a:lnTo>
                      <a:pt x="98" y="51"/>
                    </a:lnTo>
                    <a:lnTo>
                      <a:pt x="93" y="37"/>
                    </a:lnTo>
                    <a:lnTo>
                      <a:pt x="93" y="37"/>
                    </a:lnTo>
                    <a:lnTo>
                      <a:pt x="85" y="26"/>
                    </a:lnTo>
                    <a:lnTo>
                      <a:pt x="78" y="16"/>
                    </a:lnTo>
                    <a:lnTo>
                      <a:pt x="71" y="8"/>
                    </a:lnTo>
                    <a:lnTo>
                      <a:pt x="66" y="4"/>
                    </a:lnTo>
                    <a:lnTo>
                      <a:pt x="57" y="2"/>
                    </a:lnTo>
                    <a:lnTo>
                      <a:pt x="51" y="0"/>
                    </a:lnTo>
                    <a:lnTo>
                      <a:pt x="42" y="2"/>
                    </a:lnTo>
                    <a:lnTo>
                      <a:pt x="34" y="6"/>
                    </a:lnTo>
                    <a:lnTo>
                      <a:pt x="34" y="6"/>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1" name="Freeform 64"/>
              <p:cNvSpPr/>
              <p:nvPr/>
            </p:nvSpPr>
            <p:spPr bwMode="auto">
              <a:xfrm rot="1800000">
                <a:off x="2322323" y="3036316"/>
                <a:ext cx="73761" cy="101860"/>
              </a:xfrm>
              <a:custGeom>
                <a:avLst/>
                <a:gdLst/>
                <a:ahLst/>
                <a:cxnLst>
                  <a:cxn ang="0">
                    <a:pos x="27" y="3"/>
                  </a:cxn>
                  <a:cxn ang="0">
                    <a:pos x="27" y="3"/>
                  </a:cxn>
                  <a:cxn ang="0">
                    <a:pos x="21" y="7"/>
                  </a:cxn>
                  <a:cxn ang="0">
                    <a:pos x="16" y="11"/>
                  </a:cxn>
                  <a:cxn ang="0">
                    <a:pos x="12" y="15"/>
                  </a:cxn>
                  <a:cxn ang="0">
                    <a:pos x="8" y="22"/>
                  </a:cxn>
                  <a:cxn ang="0">
                    <a:pos x="3" y="34"/>
                  </a:cxn>
                  <a:cxn ang="0">
                    <a:pos x="0" y="48"/>
                  </a:cxn>
                  <a:cxn ang="0">
                    <a:pos x="0" y="64"/>
                  </a:cxn>
                  <a:cxn ang="0">
                    <a:pos x="1" y="81"/>
                  </a:cxn>
                  <a:cxn ang="0">
                    <a:pos x="6" y="97"/>
                  </a:cxn>
                  <a:cxn ang="0">
                    <a:pos x="11" y="113"/>
                  </a:cxn>
                  <a:cxn ang="0">
                    <a:pos x="18" y="128"/>
                  </a:cxn>
                  <a:cxn ang="0">
                    <a:pos x="26" y="142"/>
                  </a:cxn>
                  <a:cxn ang="0">
                    <a:pos x="36" y="154"/>
                  </a:cxn>
                  <a:cxn ang="0">
                    <a:pos x="46" y="164"/>
                  </a:cxn>
                  <a:cxn ang="0">
                    <a:pos x="59" y="171"/>
                  </a:cxn>
                  <a:cxn ang="0">
                    <a:pos x="66" y="173"/>
                  </a:cxn>
                  <a:cxn ang="0">
                    <a:pos x="71" y="175"/>
                  </a:cxn>
                  <a:cxn ang="0">
                    <a:pos x="78" y="175"/>
                  </a:cxn>
                  <a:cxn ang="0">
                    <a:pos x="85" y="175"/>
                  </a:cxn>
                  <a:cxn ang="0">
                    <a:pos x="91" y="173"/>
                  </a:cxn>
                  <a:cxn ang="0">
                    <a:pos x="98" y="171"/>
                  </a:cxn>
                  <a:cxn ang="0">
                    <a:pos x="98" y="171"/>
                  </a:cxn>
                  <a:cxn ang="0">
                    <a:pos x="104" y="166"/>
                  </a:cxn>
                  <a:cxn ang="0">
                    <a:pos x="109" y="162"/>
                  </a:cxn>
                  <a:cxn ang="0">
                    <a:pos x="115" y="157"/>
                  </a:cxn>
                  <a:cxn ang="0">
                    <a:pos x="119" y="151"/>
                  </a:cxn>
                  <a:cxn ang="0">
                    <a:pos x="121" y="146"/>
                  </a:cxn>
                  <a:cxn ang="0">
                    <a:pos x="123" y="139"/>
                  </a:cxn>
                  <a:cxn ang="0">
                    <a:pos x="125" y="124"/>
                  </a:cxn>
                  <a:cxn ang="0">
                    <a:pos x="125" y="109"/>
                  </a:cxn>
                  <a:cxn ang="0">
                    <a:pos x="123" y="94"/>
                  </a:cxn>
                  <a:cxn ang="0">
                    <a:pos x="117" y="78"/>
                  </a:cxn>
                  <a:cxn ang="0">
                    <a:pos x="110" y="63"/>
                  </a:cxn>
                  <a:cxn ang="0">
                    <a:pos x="102" y="48"/>
                  </a:cxn>
                  <a:cxn ang="0">
                    <a:pos x="93" y="34"/>
                  </a:cxn>
                  <a:cxn ang="0">
                    <a:pos x="83" y="22"/>
                  </a:cxn>
                  <a:cxn ang="0">
                    <a:pos x="72" y="12"/>
                  </a:cxn>
                  <a:cxn ang="0">
                    <a:pos x="60" y="4"/>
                  </a:cxn>
                  <a:cxn ang="0">
                    <a:pos x="49" y="0"/>
                  </a:cxn>
                  <a:cxn ang="0">
                    <a:pos x="44" y="0"/>
                  </a:cxn>
                  <a:cxn ang="0">
                    <a:pos x="38" y="0"/>
                  </a:cxn>
                  <a:cxn ang="0">
                    <a:pos x="33" y="2"/>
                  </a:cxn>
                  <a:cxn ang="0">
                    <a:pos x="27" y="3"/>
                  </a:cxn>
                  <a:cxn ang="0">
                    <a:pos x="27" y="3"/>
                  </a:cxn>
                </a:cxnLst>
                <a:rect l="0" t="0" r="r" b="b"/>
                <a:pathLst>
                  <a:path w="125" h="175">
                    <a:moveTo>
                      <a:pt x="27" y="3"/>
                    </a:moveTo>
                    <a:lnTo>
                      <a:pt x="27" y="3"/>
                    </a:lnTo>
                    <a:lnTo>
                      <a:pt x="21" y="7"/>
                    </a:lnTo>
                    <a:lnTo>
                      <a:pt x="16" y="11"/>
                    </a:lnTo>
                    <a:lnTo>
                      <a:pt x="12" y="15"/>
                    </a:lnTo>
                    <a:lnTo>
                      <a:pt x="8" y="22"/>
                    </a:lnTo>
                    <a:lnTo>
                      <a:pt x="3" y="34"/>
                    </a:lnTo>
                    <a:lnTo>
                      <a:pt x="0" y="48"/>
                    </a:lnTo>
                    <a:lnTo>
                      <a:pt x="0" y="64"/>
                    </a:lnTo>
                    <a:lnTo>
                      <a:pt x="1" y="81"/>
                    </a:lnTo>
                    <a:lnTo>
                      <a:pt x="6" y="97"/>
                    </a:lnTo>
                    <a:lnTo>
                      <a:pt x="11" y="113"/>
                    </a:lnTo>
                    <a:lnTo>
                      <a:pt x="18" y="128"/>
                    </a:lnTo>
                    <a:lnTo>
                      <a:pt x="26" y="142"/>
                    </a:lnTo>
                    <a:lnTo>
                      <a:pt x="36" y="154"/>
                    </a:lnTo>
                    <a:lnTo>
                      <a:pt x="46" y="164"/>
                    </a:lnTo>
                    <a:lnTo>
                      <a:pt x="59" y="171"/>
                    </a:lnTo>
                    <a:lnTo>
                      <a:pt x="66" y="173"/>
                    </a:lnTo>
                    <a:lnTo>
                      <a:pt x="71" y="175"/>
                    </a:lnTo>
                    <a:lnTo>
                      <a:pt x="78" y="175"/>
                    </a:lnTo>
                    <a:lnTo>
                      <a:pt x="85" y="175"/>
                    </a:lnTo>
                    <a:lnTo>
                      <a:pt x="91" y="173"/>
                    </a:lnTo>
                    <a:lnTo>
                      <a:pt x="98" y="171"/>
                    </a:lnTo>
                    <a:lnTo>
                      <a:pt x="98" y="171"/>
                    </a:lnTo>
                    <a:lnTo>
                      <a:pt x="104" y="166"/>
                    </a:lnTo>
                    <a:lnTo>
                      <a:pt x="109" y="162"/>
                    </a:lnTo>
                    <a:lnTo>
                      <a:pt x="115" y="157"/>
                    </a:lnTo>
                    <a:lnTo>
                      <a:pt x="119" y="151"/>
                    </a:lnTo>
                    <a:lnTo>
                      <a:pt x="121" y="146"/>
                    </a:lnTo>
                    <a:lnTo>
                      <a:pt x="123" y="139"/>
                    </a:lnTo>
                    <a:lnTo>
                      <a:pt x="125" y="124"/>
                    </a:lnTo>
                    <a:lnTo>
                      <a:pt x="125" y="109"/>
                    </a:lnTo>
                    <a:lnTo>
                      <a:pt x="123" y="94"/>
                    </a:lnTo>
                    <a:lnTo>
                      <a:pt x="117" y="78"/>
                    </a:lnTo>
                    <a:lnTo>
                      <a:pt x="110" y="63"/>
                    </a:lnTo>
                    <a:lnTo>
                      <a:pt x="102" y="48"/>
                    </a:lnTo>
                    <a:lnTo>
                      <a:pt x="93" y="34"/>
                    </a:lnTo>
                    <a:lnTo>
                      <a:pt x="83" y="22"/>
                    </a:lnTo>
                    <a:lnTo>
                      <a:pt x="72" y="12"/>
                    </a:lnTo>
                    <a:lnTo>
                      <a:pt x="60" y="4"/>
                    </a:lnTo>
                    <a:lnTo>
                      <a:pt x="49" y="0"/>
                    </a:lnTo>
                    <a:lnTo>
                      <a:pt x="44" y="0"/>
                    </a:lnTo>
                    <a:lnTo>
                      <a:pt x="38" y="0"/>
                    </a:lnTo>
                    <a:lnTo>
                      <a:pt x="33" y="2"/>
                    </a:lnTo>
                    <a:lnTo>
                      <a:pt x="27" y="3"/>
                    </a:lnTo>
                    <a:lnTo>
                      <a:pt x="27" y="3"/>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2" name="Freeform 65"/>
              <p:cNvSpPr/>
              <p:nvPr/>
            </p:nvSpPr>
            <p:spPr bwMode="auto">
              <a:xfrm rot="1800000">
                <a:off x="2220239" y="3249078"/>
                <a:ext cx="18733" cy="62052"/>
              </a:xfrm>
              <a:custGeom>
                <a:avLst/>
                <a:gdLst/>
                <a:ahLst/>
                <a:cxnLst>
                  <a:cxn ang="0">
                    <a:pos x="19" y="0"/>
                  </a:cxn>
                  <a:cxn ang="0">
                    <a:pos x="19" y="0"/>
                  </a:cxn>
                  <a:cxn ang="0">
                    <a:pos x="13" y="6"/>
                  </a:cxn>
                  <a:cxn ang="0">
                    <a:pos x="9" y="14"/>
                  </a:cxn>
                  <a:cxn ang="0">
                    <a:pos x="6" y="24"/>
                  </a:cxn>
                  <a:cxn ang="0">
                    <a:pos x="4" y="36"/>
                  </a:cxn>
                  <a:cxn ang="0">
                    <a:pos x="1" y="66"/>
                  </a:cxn>
                  <a:cxn ang="0">
                    <a:pos x="0" y="105"/>
                  </a:cxn>
                  <a:cxn ang="0">
                    <a:pos x="0" y="105"/>
                  </a:cxn>
                  <a:cxn ang="0">
                    <a:pos x="0" y="107"/>
                  </a:cxn>
                  <a:cxn ang="0">
                    <a:pos x="0" y="107"/>
                  </a:cxn>
                  <a:cxn ang="0">
                    <a:pos x="6" y="101"/>
                  </a:cxn>
                  <a:cxn ang="0">
                    <a:pos x="13" y="96"/>
                  </a:cxn>
                  <a:cxn ang="0">
                    <a:pos x="19" y="89"/>
                  </a:cxn>
                  <a:cxn ang="0">
                    <a:pos x="23" y="81"/>
                  </a:cxn>
                  <a:cxn ang="0">
                    <a:pos x="25" y="73"/>
                  </a:cxn>
                  <a:cxn ang="0">
                    <a:pos x="27" y="64"/>
                  </a:cxn>
                  <a:cxn ang="0">
                    <a:pos x="30" y="47"/>
                  </a:cxn>
                  <a:cxn ang="0">
                    <a:pos x="30" y="47"/>
                  </a:cxn>
                  <a:cxn ang="0">
                    <a:pos x="31" y="32"/>
                  </a:cxn>
                  <a:cxn ang="0">
                    <a:pos x="30" y="19"/>
                  </a:cxn>
                  <a:cxn ang="0">
                    <a:pos x="28" y="14"/>
                  </a:cxn>
                  <a:cxn ang="0">
                    <a:pos x="25" y="9"/>
                  </a:cxn>
                  <a:cxn ang="0">
                    <a:pos x="23" y="5"/>
                  </a:cxn>
                  <a:cxn ang="0">
                    <a:pos x="19" y="0"/>
                  </a:cxn>
                  <a:cxn ang="0">
                    <a:pos x="19" y="0"/>
                  </a:cxn>
                </a:cxnLst>
                <a:rect l="0" t="0" r="r" b="b"/>
                <a:pathLst>
                  <a:path w="31" h="107">
                    <a:moveTo>
                      <a:pt x="19" y="0"/>
                    </a:moveTo>
                    <a:lnTo>
                      <a:pt x="19" y="0"/>
                    </a:lnTo>
                    <a:lnTo>
                      <a:pt x="13" y="6"/>
                    </a:lnTo>
                    <a:lnTo>
                      <a:pt x="9" y="14"/>
                    </a:lnTo>
                    <a:lnTo>
                      <a:pt x="6" y="24"/>
                    </a:lnTo>
                    <a:lnTo>
                      <a:pt x="4" y="36"/>
                    </a:lnTo>
                    <a:lnTo>
                      <a:pt x="1" y="66"/>
                    </a:lnTo>
                    <a:lnTo>
                      <a:pt x="0" y="105"/>
                    </a:lnTo>
                    <a:lnTo>
                      <a:pt x="0" y="105"/>
                    </a:lnTo>
                    <a:lnTo>
                      <a:pt x="0" y="107"/>
                    </a:lnTo>
                    <a:lnTo>
                      <a:pt x="0" y="107"/>
                    </a:lnTo>
                    <a:lnTo>
                      <a:pt x="6" y="101"/>
                    </a:lnTo>
                    <a:lnTo>
                      <a:pt x="13" y="96"/>
                    </a:lnTo>
                    <a:lnTo>
                      <a:pt x="19" y="89"/>
                    </a:lnTo>
                    <a:lnTo>
                      <a:pt x="23" y="81"/>
                    </a:lnTo>
                    <a:lnTo>
                      <a:pt x="25" y="73"/>
                    </a:lnTo>
                    <a:lnTo>
                      <a:pt x="27" y="64"/>
                    </a:lnTo>
                    <a:lnTo>
                      <a:pt x="30" y="47"/>
                    </a:lnTo>
                    <a:lnTo>
                      <a:pt x="30" y="47"/>
                    </a:lnTo>
                    <a:lnTo>
                      <a:pt x="31" y="32"/>
                    </a:lnTo>
                    <a:lnTo>
                      <a:pt x="30" y="19"/>
                    </a:lnTo>
                    <a:lnTo>
                      <a:pt x="28" y="14"/>
                    </a:lnTo>
                    <a:lnTo>
                      <a:pt x="25" y="9"/>
                    </a:lnTo>
                    <a:lnTo>
                      <a:pt x="23" y="5"/>
                    </a:lnTo>
                    <a:lnTo>
                      <a:pt x="19" y="0"/>
                    </a:lnTo>
                    <a:lnTo>
                      <a:pt x="19" y="0"/>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3" name="Freeform 66"/>
              <p:cNvSpPr>
                <a:spLocks noEditPoints="1"/>
              </p:cNvSpPr>
              <p:nvPr/>
            </p:nvSpPr>
            <p:spPr bwMode="auto">
              <a:xfrm rot="1800000">
                <a:off x="2309907" y="3154254"/>
                <a:ext cx="72590" cy="63223"/>
              </a:xfrm>
              <a:custGeom>
                <a:avLst/>
                <a:gdLst/>
                <a:ahLst/>
                <a:cxnLst>
                  <a:cxn ang="0">
                    <a:pos x="23" y="106"/>
                  </a:cxn>
                  <a:cxn ang="0">
                    <a:pos x="23" y="106"/>
                  </a:cxn>
                  <a:cxn ang="0">
                    <a:pos x="39" y="104"/>
                  </a:cxn>
                  <a:cxn ang="0">
                    <a:pos x="54" y="101"/>
                  </a:cxn>
                  <a:cxn ang="0">
                    <a:pos x="68" y="97"/>
                  </a:cxn>
                  <a:cxn ang="0">
                    <a:pos x="82" y="91"/>
                  </a:cxn>
                  <a:cxn ang="0">
                    <a:pos x="94" y="84"/>
                  </a:cxn>
                  <a:cxn ang="0">
                    <a:pos x="105" y="78"/>
                  </a:cxn>
                  <a:cxn ang="0">
                    <a:pos x="114" y="69"/>
                  </a:cxn>
                  <a:cxn ang="0">
                    <a:pos x="124" y="61"/>
                  </a:cxn>
                  <a:cxn ang="0">
                    <a:pos x="124" y="61"/>
                  </a:cxn>
                  <a:cxn ang="0">
                    <a:pos x="73" y="86"/>
                  </a:cxn>
                  <a:cxn ang="0">
                    <a:pos x="48" y="97"/>
                  </a:cxn>
                  <a:cxn ang="0">
                    <a:pos x="23" y="106"/>
                  </a:cxn>
                  <a:cxn ang="0">
                    <a:pos x="23" y="106"/>
                  </a:cxn>
                  <a:cxn ang="0">
                    <a:pos x="97" y="0"/>
                  </a:cxn>
                  <a:cxn ang="0">
                    <a:pos x="97" y="0"/>
                  </a:cxn>
                  <a:cxn ang="0">
                    <a:pos x="86" y="0"/>
                  </a:cxn>
                  <a:cxn ang="0">
                    <a:pos x="73" y="3"/>
                  </a:cxn>
                  <a:cxn ang="0">
                    <a:pos x="60" y="8"/>
                  </a:cxn>
                  <a:cxn ang="0">
                    <a:pos x="45" y="16"/>
                  </a:cxn>
                  <a:cxn ang="0">
                    <a:pos x="31" y="26"/>
                  </a:cxn>
                  <a:cxn ang="0">
                    <a:pos x="19" y="37"/>
                  </a:cxn>
                  <a:cxn ang="0">
                    <a:pos x="8" y="48"/>
                  </a:cxn>
                  <a:cxn ang="0">
                    <a:pos x="0" y="61"/>
                  </a:cxn>
                  <a:cxn ang="0">
                    <a:pos x="0" y="61"/>
                  </a:cxn>
                  <a:cxn ang="0">
                    <a:pos x="23" y="42"/>
                  </a:cxn>
                  <a:cxn ang="0">
                    <a:pos x="52" y="24"/>
                  </a:cxn>
                  <a:cxn ang="0">
                    <a:pos x="78" y="9"/>
                  </a:cxn>
                  <a:cxn ang="0">
                    <a:pos x="88" y="4"/>
                  </a:cxn>
                  <a:cxn ang="0">
                    <a:pos x="97" y="0"/>
                  </a:cxn>
                  <a:cxn ang="0">
                    <a:pos x="97" y="0"/>
                  </a:cxn>
                </a:cxnLst>
                <a:rect l="0" t="0" r="r" b="b"/>
                <a:pathLst>
                  <a:path w="124" h="106">
                    <a:moveTo>
                      <a:pt x="23" y="106"/>
                    </a:moveTo>
                    <a:lnTo>
                      <a:pt x="23" y="106"/>
                    </a:lnTo>
                    <a:lnTo>
                      <a:pt x="39" y="104"/>
                    </a:lnTo>
                    <a:lnTo>
                      <a:pt x="54" y="101"/>
                    </a:lnTo>
                    <a:lnTo>
                      <a:pt x="68" y="97"/>
                    </a:lnTo>
                    <a:lnTo>
                      <a:pt x="82" y="91"/>
                    </a:lnTo>
                    <a:lnTo>
                      <a:pt x="94" y="84"/>
                    </a:lnTo>
                    <a:lnTo>
                      <a:pt x="105" y="78"/>
                    </a:lnTo>
                    <a:lnTo>
                      <a:pt x="114" y="69"/>
                    </a:lnTo>
                    <a:lnTo>
                      <a:pt x="124" y="61"/>
                    </a:lnTo>
                    <a:lnTo>
                      <a:pt x="124" y="61"/>
                    </a:lnTo>
                    <a:lnTo>
                      <a:pt x="73" y="86"/>
                    </a:lnTo>
                    <a:lnTo>
                      <a:pt x="48" y="97"/>
                    </a:lnTo>
                    <a:lnTo>
                      <a:pt x="23" y="106"/>
                    </a:lnTo>
                    <a:lnTo>
                      <a:pt x="23" y="106"/>
                    </a:lnTo>
                    <a:close/>
                    <a:moveTo>
                      <a:pt x="97" y="0"/>
                    </a:moveTo>
                    <a:lnTo>
                      <a:pt x="97" y="0"/>
                    </a:lnTo>
                    <a:lnTo>
                      <a:pt x="86" y="0"/>
                    </a:lnTo>
                    <a:lnTo>
                      <a:pt x="73" y="3"/>
                    </a:lnTo>
                    <a:lnTo>
                      <a:pt x="60" y="8"/>
                    </a:lnTo>
                    <a:lnTo>
                      <a:pt x="45" y="16"/>
                    </a:lnTo>
                    <a:lnTo>
                      <a:pt x="31" y="26"/>
                    </a:lnTo>
                    <a:lnTo>
                      <a:pt x="19" y="37"/>
                    </a:lnTo>
                    <a:lnTo>
                      <a:pt x="8" y="48"/>
                    </a:lnTo>
                    <a:lnTo>
                      <a:pt x="0" y="61"/>
                    </a:lnTo>
                    <a:lnTo>
                      <a:pt x="0" y="61"/>
                    </a:lnTo>
                    <a:lnTo>
                      <a:pt x="23" y="42"/>
                    </a:lnTo>
                    <a:lnTo>
                      <a:pt x="52" y="24"/>
                    </a:lnTo>
                    <a:lnTo>
                      <a:pt x="78" y="9"/>
                    </a:lnTo>
                    <a:lnTo>
                      <a:pt x="88" y="4"/>
                    </a:lnTo>
                    <a:lnTo>
                      <a:pt x="97" y="0"/>
                    </a:lnTo>
                    <a:lnTo>
                      <a:pt x="97"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4" name="Freeform 67"/>
              <p:cNvSpPr/>
              <p:nvPr/>
            </p:nvSpPr>
            <p:spPr bwMode="auto">
              <a:xfrm rot="1800000">
                <a:off x="2335637" y="2971136"/>
                <a:ext cx="60882" cy="46832"/>
              </a:xfrm>
              <a:custGeom>
                <a:avLst/>
                <a:gdLst/>
                <a:ahLst/>
                <a:cxnLst>
                  <a:cxn ang="0">
                    <a:pos x="39" y="9"/>
                  </a:cxn>
                  <a:cxn ang="0">
                    <a:pos x="39" y="9"/>
                  </a:cxn>
                  <a:cxn ang="0">
                    <a:pos x="28" y="15"/>
                  </a:cxn>
                  <a:cxn ang="0">
                    <a:pos x="19" y="22"/>
                  </a:cxn>
                  <a:cxn ang="0">
                    <a:pos x="10" y="30"/>
                  </a:cxn>
                  <a:cxn ang="0">
                    <a:pos x="5" y="37"/>
                  </a:cxn>
                  <a:cxn ang="0">
                    <a:pos x="2" y="45"/>
                  </a:cxn>
                  <a:cxn ang="0">
                    <a:pos x="0" y="52"/>
                  </a:cxn>
                  <a:cxn ang="0">
                    <a:pos x="0" y="59"/>
                  </a:cxn>
                  <a:cxn ang="0">
                    <a:pos x="1" y="66"/>
                  </a:cxn>
                  <a:cxn ang="0">
                    <a:pos x="4" y="71"/>
                  </a:cxn>
                  <a:cxn ang="0">
                    <a:pos x="8" y="75"/>
                  </a:cxn>
                  <a:cxn ang="0">
                    <a:pos x="15" y="78"/>
                  </a:cxn>
                  <a:cxn ang="0">
                    <a:pos x="21" y="81"/>
                  </a:cxn>
                  <a:cxn ang="0">
                    <a:pos x="31" y="81"/>
                  </a:cxn>
                  <a:cxn ang="0">
                    <a:pos x="42" y="79"/>
                  </a:cxn>
                  <a:cxn ang="0">
                    <a:pos x="53" y="75"/>
                  </a:cxn>
                  <a:cxn ang="0">
                    <a:pos x="66" y="70"/>
                  </a:cxn>
                  <a:cxn ang="0">
                    <a:pos x="66" y="70"/>
                  </a:cxn>
                  <a:cxn ang="0">
                    <a:pos x="79" y="63"/>
                  </a:cxn>
                  <a:cxn ang="0">
                    <a:pos x="88" y="56"/>
                  </a:cxn>
                  <a:cxn ang="0">
                    <a:pos x="95" y="48"/>
                  </a:cxn>
                  <a:cxn ang="0">
                    <a:pos x="100" y="41"/>
                  </a:cxn>
                  <a:cxn ang="0">
                    <a:pos x="103" y="34"/>
                  </a:cxn>
                  <a:cxn ang="0">
                    <a:pos x="104" y="28"/>
                  </a:cxn>
                  <a:cxn ang="0">
                    <a:pos x="103" y="21"/>
                  </a:cxn>
                  <a:cxn ang="0">
                    <a:pos x="102" y="15"/>
                  </a:cxn>
                  <a:cxn ang="0">
                    <a:pos x="98" y="10"/>
                  </a:cxn>
                  <a:cxn ang="0">
                    <a:pos x="92" y="6"/>
                  </a:cxn>
                  <a:cxn ang="0">
                    <a:pos x="85" y="3"/>
                  </a:cxn>
                  <a:cxn ang="0">
                    <a:pos x="77" y="2"/>
                  </a:cxn>
                  <a:cxn ang="0">
                    <a:pos x="69" y="0"/>
                  </a:cxn>
                  <a:cxn ang="0">
                    <a:pos x="59" y="2"/>
                  </a:cxn>
                  <a:cxn ang="0">
                    <a:pos x="50" y="5"/>
                  </a:cxn>
                  <a:cxn ang="0">
                    <a:pos x="39" y="9"/>
                  </a:cxn>
                  <a:cxn ang="0">
                    <a:pos x="39" y="9"/>
                  </a:cxn>
                </a:cxnLst>
                <a:rect l="0" t="0" r="r" b="b"/>
                <a:pathLst>
                  <a:path w="104" h="81">
                    <a:moveTo>
                      <a:pt x="39" y="9"/>
                    </a:moveTo>
                    <a:lnTo>
                      <a:pt x="39" y="9"/>
                    </a:lnTo>
                    <a:lnTo>
                      <a:pt x="28" y="15"/>
                    </a:lnTo>
                    <a:lnTo>
                      <a:pt x="19" y="22"/>
                    </a:lnTo>
                    <a:lnTo>
                      <a:pt x="10" y="30"/>
                    </a:lnTo>
                    <a:lnTo>
                      <a:pt x="5" y="37"/>
                    </a:lnTo>
                    <a:lnTo>
                      <a:pt x="2" y="45"/>
                    </a:lnTo>
                    <a:lnTo>
                      <a:pt x="0" y="52"/>
                    </a:lnTo>
                    <a:lnTo>
                      <a:pt x="0" y="59"/>
                    </a:lnTo>
                    <a:lnTo>
                      <a:pt x="1" y="66"/>
                    </a:lnTo>
                    <a:lnTo>
                      <a:pt x="4" y="71"/>
                    </a:lnTo>
                    <a:lnTo>
                      <a:pt x="8" y="75"/>
                    </a:lnTo>
                    <a:lnTo>
                      <a:pt x="15" y="78"/>
                    </a:lnTo>
                    <a:lnTo>
                      <a:pt x="21" y="81"/>
                    </a:lnTo>
                    <a:lnTo>
                      <a:pt x="31" y="81"/>
                    </a:lnTo>
                    <a:lnTo>
                      <a:pt x="42" y="79"/>
                    </a:lnTo>
                    <a:lnTo>
                      <a:pt x="53" y="75"/>
                    </a:lnTo>
                    <a:lnTo>
                      <a:pt x="66" y="70"/>
                    </a:lnTo>
                    <a:lnTo>
                      <a:pt x="66" y="70"/>
                    </a:lnTo>
                    <a:lnTo>
                      <a:pt x="79" y="63"/>
                    </a:lnTo>
                    <a:lnTo>
                      <a:pt x="88" y="56"/>
                    </a:lnTo>
                    <a:lnTo>
                      <a:pt x="95" y="48"/>
                    </a:lnTo>
                    <a:lnTo>
                      <a:pt x="100" y="41"/>
                    </a:lnTo>
                    <a:lnTo>
                      <a:pt x="103" y="34"/>
                    </a:lnTo>
                    <a:lnTo>
                      <a:pt x="104" y="28"/>
                    </a:lnTo>
                    <a:lnTo>
                      <a:pt x="103" y="21"/>
                    </a:lnTo>
                    <a:lnTo>
                      <a:pt x="102" y="15"/>
                    </a:lnTo>
                    <a:lnTo>
                      <a:pt x="98" y="10"/>
                    </a:lnTo>
                    <a:lnTo>
                      <a:pt x="92" y="6"/>
                    </a:lnTo>
                    <a:lnTo>
                      <a:pt x="85" y="3"/>
                    </a:lnTo>
                    <a:lnTo>
                      <a:pt x="77" y="2"/>
                    </a:lnTo>
                    <a:lnTo>
                      <a:pt x="69" y="0"/>
                    </a:lnTo>
                    <a:lnTo>
                      <a:pt x="59" y="2"/>
                    </a:lnTo>
                    <a:lnTo>
                      <a:pt x="50" y="5"/>
                    </a:lnTo>
                    <a:lnTo>
                      <a:pt x="39" y="9"/>
                    </a:lnTo>
                    <a:lnTo>
                      <a:pt x="39" y="9"/>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5" name="Freeform 68"/>
              <p:cNvSpPr/>
              <p:nvPr/>
            </p:nvSpPr>
            <p:spPr bwMode="auto">
              <a:xfrm rot="1800000">
                <a:off x="2405481" y="3220047"/>
                <a:ext cx="165084" cy="187329"/>
              </a:xfrm>
              <a:custGeom>
                <a:avLst/>
                <a:gdLst/>
                <a:ahLst/>
                <a:cxnLst>
                  <a:cxn ang="0">
                    <a:pos x="8" y="5"/>
                  </a:cxn>
                  <a:cxn ang="0">
                    <a:pos x="8" y="5"/>
                  </a:cxn>
                  <a:cxn ang="0">
                    <a:pos x="5" y="7"/>
                  </a:cxn>
                  <a:cxn ang="0">
                    <a:pos x="2" y="10"/>
                  </a:cxn>
                  <a:cxn ang="0">
                    <a:pos x="0" y="17"/>
                  </a:cxn>
                  <a:cxn ang="0">
                    <a:pos x="0" y="25"/>
                  </a:cxn>
                  <a:cxn ang="0">
                    <a:pos x="1" y="36"/>
                  </a:cxn>
                  <a:cxn ang="0">
                    <a:pos x="4" y="48"/>
                  </a:cxn>
                  <a:cxn ang="0">
                    <a:pos x="7" y="62"/>
                  </a:cxn>
                  <a:cxn ang="0">
                    <a:pos x="17" y="92"/>
                  </a:cxn>
                  <a:cxn ang="0">
                    <a:pos x="31" y="124"/>
                  </a:cxn>
                  <a:cxn ang="0">
                    <a:pos x="46" y="157"/>
                  </a:cxn>
                  <a:cxn ang="0">
                    <a:pos x="73" y="217"/>
                  </a:cxn>
                  <a:cxn ang="0">
                    <a:pos x="73" y="217"/>
                  </a:cxn>
                  <a:cxn ang="0">
                    <a:pos x="76" y="224"/>
                  </a:cxn>
                  <a:cxn ang="0">
                    <a:pos x="81" y="231"/>
                  </a:cxn>
                  <a:cxn ang="0">
                    <a:pos x="92" y="243"/>
                  </a:cxn>
                  <a:cxn ang="0">
                    <a:pos x="107" y="255"/>
                  </a:cxn>
                  <a:cxn ang="0">
                    <a:pos x="124" y="268"/>
                  </a:cxn>
                  <a:cxn ang="0">
                    <a:pos x="143" y="278"/>
                  </a:cxn>
                  <a:cxn ang="0">
                    <a:pos x="163" y="289"/>
                  </a:cxn>
                  <a:cxn ang="0">
                    <a:pos x="184" y="297"/>
                  </a:cxn>
                  <a:cxn ang="0">
                    <a:pos x="203" y="306"/>
                  </a:cxn>
                  <a:cxn ang="0">
                    <a:pos x="222" y="312"/>
                  </a:cxn>
                  <a:cxn ang="0">
                    <a:pos x="239" y="317"/>
                  </a:cxn>
                  <a:cxn ang="0">
                    <a:pos x="254" y="319"/>
                  </a:cxn>
                  <a:cxn ang="0">
                    <a:pos x="267" y="321"/>
                  </a:cxn>
                  <a:cxn ang="0">
                    <a:pos x="276" y="321"/>
                  </a:cxn>
                  <a:cxn ang="0">
                    <a:pos x="279" y="319"/>
                  </a:cxn>
                  <a:cxn ang="0">
                    <a:pos x="280" y="318"/>
                  </a:cxn>
                  <a:cxn ang="0">
                    <a:pos x="282" y="315"/>
                  </a:cxn>
                  <a:cxn ang="0">
                    <a:pos x="280" y="312"/>
                  </a:cxn>
                  <a:cxn ang="0">
                    <a:pos x="275" y="304"/>
                  </a:cxn>
                  <a:cxn ang="0">
                    <a:pos x="275" y="304"/>
                  </a:cxn>
                  <a:cxn ang="0">
                    <a:pos x="257" y="284"/>
                  </a:cxn>
                  <a:cxn ang="0">
                    <a:pos x="241" y="262"/>
                  </a:cxn>
                  <a:cxn ang="0">
                    <a:pos x="208" y="216"/>
                  </a:cxn>
                  <a:cxn ang="0">
                    <a:pos x="178" y="171"/>
                  </a:cxn>
                  <a:cxn ang="0">
                    <a:pos x="163" y="150"/>
                  </a:cxn>
                  <a:cxn ang="0">
                    <a:pos x="148" y="133"/>
                  </a:cxn>
                  <a:cxn ang="0">
                    <a:pos x="148" y="133"/>
                  </a:cxn>
                  <a:cxn ang="0">
                    <a:pos x="133" y="114"/>
                  </a:cxn>
                  <a:cxn ang="0">
                    <a:pos x="117" y="92"/>
                  </a:cxn>
                  <a:cxn ang="0">
                    <a:pos x="101" y="66"/>
                  </a:cxn>
                  <a:cxn ang="0">
                    <a:pos x="83" y="43"/>
                  </a:cxn>
                  <a:cxn ang="0">
                    <a:pos x="73" y="32"/>
                  </a:cxn>
                  <a:cxn ang="0">
                    <a:pos x="65" y="22"/>
                  </a:cxn>
                  <a:cxn ang="0">
                    <a:pos x="56" y="14"/>
                  </a:cxn>
                  <a:cxn ang="0">
                    <a:pos x="46" y="7"/>
                  </a:cxn>
                  <a:cxn ang="0">
                    <a:pos x="36" y="3"/>
                  </a:cxn>
                  <a:cxn ang="0">
                    <a:pos x="27" y="0"/>
                  </a:cxn>
                  <a:cxn ang="0">
                    <a:pos x="17" y="2"/>
                  </a:cxn>
                  <a:cxn ang="0">
                    <a:pos x="8" y="5"/>
                  </a:cxn>
                  <a:cxn ang="0">
                    <a:pos x="8" y="5"/>
                  </a:cxn>
                </a:cxnLst>
                <a:rect l="0" t="0" r="r" b="b"/>
                <a:pathLst>
                  <a:path w="282" h="321">
                    <a:moveTo>
                      <a:pt x="8" y="5"/>
                    </a:moveTo>
                    <a:lnTo>
                      <a:pt x="8" y="5"/>
                    </a:lnTo>
                    <a:lnTo>
                      <a:pt x="5" y="7"/>
                    </a:lnTo>
                    <a:lnTo>
                      <a:pt x="2" y="10"/>
                    </a:lnTo>
                    <a:lnTo>
                      <a:pt x="0" y="17"/>
                    </a:lnTo>
                    <a:lnTo>
                      <a:pt x="0" y="25"/>
                    </a:lnTo>
                    <a:lnTo>
                      <a:pt x="1" y="36"/>
                    </a:lnTo>
                    <a:lnTo>
                      <a:pt x="4" y="48"/>
                    </a:lnTo>
                    <a:lnTo>
                      <a:pt x="7" y="62"/>
                    </a:lnTo>
                    <a:lnTo>
                      <a:pt x="17" y="92"/>
                    </a:lnTo>
                    <a:lnTo>
                      <a:pt x="31" y="124"/>
                    </a:lnTo>
                    <a:lnTo>
                      <a:pt x="46" y="157"/>
                    </a:lnTo>
                    <a:lnTo>
                      <a:pt x="73" y="217"/>
                    </a:lnTo>
                    <a:lnTo>
                      <a:pt x="73" y="217"/>
                    </a:lnTo>
                    <a:lnTo>
                      <a:pt x="76" y="224"/>
                    </a:lnTo>
                    <a:lnTo>
                      <a:pt x="81" y="231"/>
                    </a:lnTo>
                    <a:lnTo>
                      <a:pt x="92" y="243"/>
                    </a:lnTo>
                    <a:lnTo>
                      <a:pt x="107" y="255"/>
                    </a:lnTo>
                    <a:lnTo>
                      <a:pt x="124" y="268"/>
                    </a:lnTo>
                    <a:lnTo>
                      <a:pt x="143" y="278"/>
                    </a:lnTo>
                    <a:lnTo>
                      <a:pt x="163" y="289"/>
                    </a:lnTo>
                    <a:lnTo>
                      <a:pt x="184" y="297"/>
                    </a:lnTo>
                    <a:lnTo>
                      <a:pt x="203" y="306"/>
                    </a:lnTo>
                    <a:lnTo>
                      <a:pt x="222" y="312"/>
                    </a:lnTo>
                    <a:lnTo>
                      <a:pt x="239" y="317"/>
                    </a:lnTo>
                    <a:lnTo>
                      <a:pt x="254" y="319"/>
                    </a:lnTo>
                    <a:lnTo>
                      <a:pt x="267" y="321"/>
                    </a:lnTo>
                    <a:lnTo>
                      <a:pt x="276" y="321"/>
                    </a:lnTo>
                    <a:lnTo>
                      <a:pt x="279" y="319"/>
                    </a:lnTo>
                    <a:lnTo>
                      <a:pt x="280" y="318"/>
                    </a:lnTo>
                    <a:lnTo>
                      <a:pt x="282" y="315"/>
                    </a:lnTo>
                    <a:lnTo>
                      <a:pt x="280" y="312"/>
                    </a:lnTo>
                    <a:lnTo>
                      <a:pt x="275" y="304"/>
                    </a:lnTo>
                    <a:lnTo>
                      <a:pt x="275" y="304"/>
                    </a:lnTo>
                    <a:lnTo>
                      <a:pt x="257" y="284"/>
                    </a:lnTo>
                    <a:lnTo>
                      <a:pt x="241" y="262"/>
                    </a:lnTo>
                    <a:lnTo>
                      <a:pt x="208" y="216"/>
                    </a:lnTo>
                    <a:lnTo>
                      <a:pt x="178" y="171"/>
                    </a:lnTo>
                    <a:lnTo>
                      <a:pt x="163" y="150"/>
                    </a:lnTo>
                    <a:lnTo>
                      <a:pt x="148" y="133"/>
                    </a:lnTo>
                    <a:lnTo>
                      <a:pt x="148" y="133"/>
                    </a:lnTo>
                    <a:lnTo>
                      <a:pt x="133" y="114"/>
                    </a:lnTo>
                    <a:lnTo>
                      <a:pt x="117" y="92"/>
                    </a:lnTo>
                    <a:lnTo>
                      <a:pt x="101" y="66"/>
                    </a:lnTo>
                    <a:lnTo>
                      <a:pt x="83" y="43"/>
                    </a:lnTo>
                    <a:lnTo>
                      <a:pt x="73" y="32"/>
                    </a:lnTo>
                    <a:lnTo>
                      <a:pt x="65" y="22"/>
                    </a:lnTo>
                    <a:lnTo>
                      <a:pt x="56" y="14"/>
                    </a:lnTo>
                    <a:lnTo>
                      <a:pt x="46" y="7"/>
                    </a:lnTo>
                    <a:lnTo>
                      <a:pt x="36" y="3"/>
                    </a:lnTo>
                    <a:lnTo>
                      <a:pt x="27" y="0"/>
                    </a:lnTo>
                    <a:lnTo>
                      <a:pt x="17" y="2"/>
                    </a:lnTo>
                    <a:lnTo>
                      <a:pt x="8" y="5"/>
                    </a:lnTo>
                    <a:lnTo>
                      <a:pt x="8" y="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6" name="Freeform 69"/>
              <p:cNvSpPr/>
              <p:nvPr/>
            </p:nvSpPr>
            <p:spPr bwMode="auto">
              <a:xfrm rot="1800000">
                <a:off x="2039448" y="3310925"/>
                <a:ext cx="751657" cy="751657"/>
              </a:xfrm>
              <a:custGeom>
                <a:avLst/>
                <a:gdLst/>
                <a:ahLst/>
                <a:cxnLst>
                  <a:cxn ang="0">
                    <a:pos x="181" y="38"/>
                  </a:cxn>
                  <a:cxn ang="0">
                    <a:pos x="218" y="2"/>
                  </a:cxn>
                  <a:cxn ang="0">
                    <a:pos x="239" y="5"/>
                  </a:cxn>
                  <a:cxn ang="0">
                    <a:pos x="256" y="30"/>
                  </a:cxn>
                  <a:cxn ang="0">
                    <a:pos x="350" y="214"/>
                  </a:cxn>
                  <a:cxn ang="0">
                    <a:pos x="402" y="271"/>
                  </a:cxn>
                  <a:cxn ang="0">
                    <a:pos x="447" y="303"/>
                  </a:cxn>
                  <a:cxn ang="0">
                    <a:pos x="472" y="298"/>
                  </a:cxn>
                  <a:cxn ang="0">
                    <a:pos x="481" y="269"/>
                  </a:cxn>
                  <a:cxn ang="0">
                    <a:pos x="512" y="238"/>
                  </a:cxn>
                  <a:cxn ang="0">
                    <a:pos x="556" y="218"/>
                  </a:cxn>
                  <a:cxn ang="0">
                    <a:pos x="600" y="218"/>
                  </a:cxn>
                  <a:cxn ang="0">
                    <a:pos x="624" y="231"/>
                  </a:cxn>
                  <a:cxn ang="0">
                    <a:pos x="646" y="230"/>
                  </a:cxn>
                  <a:cxn ang="0">
                    <a:pos x="675" y="189"/>
                  </a:cxn>
                  <a:cxn ang="0">
                    <a:pos x="699" y="169"/>
                  </a:cxn>
                  <a:cxn ang="0">
                    <a:pos x="725" y="166"/>
                  </a:cxn>
                  <a:cxn ang="0">
                    <a:pos x="784" y="188"/>
                  </a:cxn>
                  <a:cxn ang="0">
                    <a:pos x="818" y="194"/>
                  </a:cxn>
                  <a:cxn ang="0">
                    <a:pos x="845" y="174"/>
                  </a:cxn>
                  <a:cxn ang="0">
                    <a:pos x="890" y="139"/>
                  </a:cxn>
                  <a:cxn ang="0">
                    <a:pos x="916" y="137"/>
                  </a:cxn>
                  <a:cxn ang="0">
                    <a:pos x="935" y="158"/>
                  </a:cxn>
                  <a:cxn ang="0">
                    <a:pos x="970" y="265"/>
                  </a:cxn>
                  <a:cxn ang="0">
                    <a:pos x="1000" y="422"/>
                  </a:cxn>
                  <a:cxn ang="0">
                    <a:pos x="1015" y="547"/>
                  </a:cxn>
                  <a:cxn ang="0">
                    <a:pos x="1041" y="655"/>
                  </a:cxn>
                  <a:cxn ang="0">
                    <a:pos x="1097" y="760"/>
                  </a:cxn>
                  <a:cxn ang="0">
                    <a:pos x="1203" y="947"/>
                  </a:cxn>
                  <a:cxn ang="0">
                    <a:pos x="1000" y="1283"/>
                  </a:cxn>
                  <a:cxn ang="0">
                    <a:pos x="741" y="1112"/>
                  </a:cxn>
                  <a:cxn ang="0">
                    <a:pos x="670" y="1019"/>
                  </a:cxn>
                  <a:cxn ang="0">
                    <a:pos x="587" y="952"/>
                  </a:cxn>
                  <a:cxn ang="0">
                    <a:pos x="452" y="874"/>
                  </a:cxn>
                  <a:cxn ang="0">
                    <a:pos x="339" y="836"/>
                  </a:cxn>
                  <a:cxn ang="0">
                    <a:pos x="198" y="780"/>
                  </a:cxn>
                  <a:cxn ang="0">
                    <a:pos x="143" y="740"/>
                  </a:cxn>
                  <a:cxn ang="0">
                    <a:pos x="109" y="674"/>
                  </a:cxn>
                  <a:cxn ang="0">
                    <a:pos x="29" y="498"/>
                  </a:cxn>
                  <a:cxn ang="0">
                    <a:pos x="6" y="445"/>
                  </a:cxn>
                  <a:cxn ang="0">
                    <a:pos x="3" y="384"/>
                  </a:cxn>
                  <a:cxn ang="0">
                    <a:pos x="30" y="318"/>
                  </a:cxn>
                  <a:cxn ang="0">
                    <a:pos x="52" y="295"/>
                  </a:cxn>
                  <a:cxn ang="0">
                    <a:pos x="59" y="317"/>
                  </a:cxn>
                  <a:cxn ang="0">
                    <a:pos x="66" y="370"/>
                  </a:cxn>
                  <a:cxn ang="0">
                    <a:pos x="91" y="432"/>
                  </a:cxn>
                  <a:cxn ang="0">
                    <a:pos x="143" y="511"/>
                  </a:cxn>
                  <a:cxn ang="0">
                    <a:pos x="187" y="606"/>
                  </a:cxn>
                  <a:cxn ang="0">
                    <a:pos x="221" y="659"/>
                  </a:cxn>
                  <a:cxn ang="0">
                    <a:pos x="247" y="665"/>
                  </a:cxn>
                  <a:cxn ang="0">
                    <a:pos x="264" y="641"/>
                  </a:cxn>
                  <a:cxn ang="0">
                    <a:pos x="274" y="587"/>
                  </a:cxn>
                  <a:cxn ang="0">
                    <a:pos x="258" y="498"/>
                  </a:cxn>
                  <a:cxn ang="0">
                    <a:pos x="214" y="385"/>
                  </a:cxn>
                  <a:cxn ang="0">
                    <a:pos x="104" y="133"/>
                  </a:cxn>
                  <a:cxn ang="0">
                    <a:pos x="87" y="65"/>
                  </a:cxn>
                  <a:cxn ang="0">
                    <a:pos x="97" y="55"/>
                  </a:cxn>
                  <a:cxn ang="0">
                    <a:pos x="136" y="61"/>
                  </a:cxn>
                  <a:cxn ang="0">
                    <a:pos x="168" y="47"/>
                  </a:cxn>
                </a:cxnLst>
                <a:rect l="0" t="0" r="r" b="b"/>
                <a:pathLst>
                  <a:path w="1285" h="1283">
                    <a:moveTo>
                      <a:pt x="168" y="47"/>
                    </a:moveTo>
                    <a:lnTo>
                      <a:pt x="168" y="47"/>
                    </a:lnTo>
                    <a:lnTo>
                      <a:pt x="175" y="43"/>
                    </a:lnTo>
                    <a:lnTo>
                      <a:pt x="181" y="38"/>
                    </a:lnTo>
                    <a:lnTo>
                      <a:pt x="194" y="26"/>
                    </a:lnTo>
                    <a:lnTo>
                      <a:pt x="203" y="15"/>
                    </a:lnTo>
                    <a:lnTo>
                      <a:pt x="214" y="5"/>
                    </a:lnTo>
                    <a:lnTo>
                      <a:pt x="218" y="2"/>
                    </a:lnTo>
                    <a:lnTo>
                      <a:pt x="224" y="0"/>
                    </a:lnTo>
                    <a:lnTo>
                      <a:pt x="229" y="0"/>
                    </a:lnTo>
                    <a:lnTo>
                      <a:pt x="233" y="1"/>
                    </a:lnTo>
                    <a:lnTo>
                      <a:pt x="239" y="5"/>
                    </a:lnTo>
                    <a:lnTo>
                      <a:pt x="244" y="11"/>
                    </a:lnTo>
                    <a:lnTo>
                      <a:pt x="249" y="19"/>
                    </a:lnTo>
                    <a:lnTo>
                      <a:pt x="256" y="30"/>
                    </a:lnTo>
                    <a:lnTo>
                      <a:pt x="256" y="30"/>
                    </a:lnTo>
                    <a:lnTo>
                      <a:pt x="284" y="87"/>
                    </a:lnTo>
                    <a:lnTo>
                      <a:pt x="313" y="144"/>
                    </a:lnTo>
                    <a:lnTo>
                      <a:pt x="339" y="194"/>
                    </a:lnTo>
                    <a:lnTo>
                      <a:pt x="350" y="214"/>
                    </a:lnTo>
                    <a:lnTo>
                      <a:pt x="360" y="226"/>
                    </a:lnTo>
                    <a:lnTo>
                      <a:pt x="360" y="226"/>
                    </a:lnTo>
                    <a:lnTo>
                      <a:pt x="386" y="253"/>
                    </a:lnTo>
                    <a:lnTo>
                      <a:pt x="402" y="271"/>
                    </a:lnTo>
                    <a:lnTo>
                      <a:pt x="421" y="286"/>
                    </a:lnTo>
                    <a:lnTo>
                      <a:pt x="431" y="293"/>
                    </a:lnTo>
                    <a:lnTo>
                      <a:pt x="439" y="299"/>
                    </a:lnTo>
                    <a:lnTo>
                      <a:pt x="447" y="303"/>
                    </a:lnTo>
                    <a:lnTo>
                      <a:pt x="455" y="305"/>
                    </a:lnTo>
                    <a:lnTo>
                      <a:pt x="462" y="305"/>
                    </a:lnTo>
                    <a:lnTo>
                      <a:pt x="467" y="302"/>
                    </a:lnTo>
                    <a:lnTo>
                      <a:pt x="472" y="298"/>
                    </a:lnTo>
                    <a:lnTo>
                      <a:pt x="474" y="290"/>
                    </a:lnTo>
                    <a:lnTo>
                      <a:pt x="474" y="290"/>
                    </a:lnTo>
                    <a:lnTo>
                      <a:pt x="477" y="279"/>
                    </a:lnTo>
                    <a:lnTo>
                      <a:pt x="481" y="269"/>
                    </a:lnTo>
                    <a:lnTo>
                      <a:pt x="488" y="261"/>
                    </a:lnTo>
                    <a:lnTo>
                      <a:pt x="495" y="253"/>
                    </a:lnTo>
                    <a:lnTo>
                      <a:pt x="503" y="245"/>
                    </a:lnTo>
                    <a:lnTo>
                      <a:pt x="512" y="238"/>
                    </a:lnTo>
                    <a:lnTo>
                      <a:pt x="523" y="231"/>
                    </a:lnTo>
                    <a:lnTo>
                      <a:pt x="534" y="226"/>
                    </a:lnTo>
                    <a:lnTo>
                      <a:pt x="545" y="222"/>
                    </a:lnTo>
                    <a:lnTo>
                      <a:pt x="556" y="218"/>
                    </a:lnTo>
                    <a:lnTo>
                      <a:pt x="567" y="216"/>
                    </a:lnTo>
                    <a:lnTo>
                      <a:pt x="579" y="215"/>
                    </a:lnTo>
                    <a:lnTo>
                      <a:pt x="589" y="215"/>
                    </a:lnTo>
                    <a:lnTo>
                      <a:pt x="600" y="218"/>
                    </a:lnTo>
                    <a:lnTo>
                      <a:pt x="609" y="222"/>
                    </a:lnTo>
                    <a:lnTo>
                      <a:pt x="617" y="226"/>
                    </a:lnTo>
                    <a:lnTo>
                      <a:pt x="617" y="226"/>
                    </a:lnTo>
                    <a:lnTo>
                      <a:pt x="624" y="231"/>
                    </a:lnTo>
                    <a:lnTo>
                      <a:pt x="631" y="234"/>
                    </a:lnTo>
                    <a:lnTo>
                      <a:pt x="636" y="234"/>
                    </a:lnTo>
                    <a:lnTo>
                      <a:pt x="642" y="233"/>
                    </a:lnTo>
                    <a:lnTo>
                      <a:pt x="646" y="230"/>
                    </a:lnTo>
                    <a:lnTo>
                      <a:pt x="650" y="227"/>
                    </a:lnTo>
                    <a:lnTo>
                      <a:pt x="658" y="216"/>
                    </a:lnTo>
                    <a:lnTo>
                      <a:pt x="666" y="203"/>
                    </a:lnTo>
                    <a:lnTo>
                      <a:pt x="675" y="189"/>
                    </a:lnTo>
                    <a:lnTo>
                      <a:pt x="680" y="182"/>
                    </a:lnTo>
                    <a:lnTo>
                      <a:pt x="685" y="177"/>
                    </a:lnTo>
                    <a:lnTo>
                      <a:pt x="692" y="173"/>
                    </a:lnTo>
                    <a:lnTo>
                      <a:pt x="699" y="169"/>
                    </a:lnTo>
                    <a:lnTo>
                      <a:pt x="699" y="169"/>
                    </a:lnTo>
                    <a:lnTo>
                      <a:pt x="707" y="167"/>
                    </a:lnTo>
                    <a:lnTo>
                      <a:pt x="717" y="166"/>
                    </a:lnTo>
                    <a:lnTo>
                      <a:pt x="725" y="166"/>
                    </a:lnTo>
                    <a:lnTo>
                      <a:pt x="733" y="169"/>
                    </a:lnTo>
                    <a:lnTo>
                      <a:pt x="751" y="173"/>
                    </a:lnTo>
                    <a:lnTo>
                      <a:pt x="767" y="179"/>
                    </a:lnTo>
                    <a:lnTo>
                      <a:pt x="784" y="188"/>
                    </a:lnTo>
                    <a:lnTo>
                      <a:pt x="799" y="192"/>
                    </a:lnTo>
                    <a:lnTo>
                      <a:pt x="805" y="194"/>
                    </a:lnTo>
                    <a:lnTo>
                      <a:pt x="812" y="194"/>
                    </a:lnTo>
                    <a:lnTo>
                      <a:pt x="818" y="194"/>
                    </a:lnTo>
                    <a:lnTo>
                      <a:pt x="823" y="192"/>
                    </a:lnTo>
                    <a:lnTo>
                      <a:pt x="823" y="192"/>
                    </a:lnTo>
                    <a:lnTo>
                      <a:pt x="834" y="185"/>
                    </a:lnTo>
                    <a:lnTo>
                      <a:pt x="845" y="174"/>
                    </a:lnTo>
                    <a:lnTo>
                      <a:pt x="857" y="163"/>
                    </a:lnTo>
                    <a:lnTo>
                      <a:pt x="869" y="152"/>
                    </a:lnTo>
                    <a:lnTo>
                      <a:pt x="883" y="143"/>
                    </a:lnTo>
                    <a:lnTo>
                      <a:pt x="890" y="139"/>
                    </a:lnTo>
                    <a:lnTo>
                      <a:pt x="895" y="137"/>
                    </a:lnTo>
                    <a:lnTo>
                      <a:pt x="902" y="136"/>
                    </a:lnTo>
                    <a:lnTo>
                      <a:pt x="909" y="136"/>
                    </a:lnTo>
                    <a:lnTo>
                      <a:pt x="916" y="137"/>
                    </a:lnTo>
                    <a:lnTo>
                      <a:pt x="921" y="141"/>
                    </a:lnTo>
                    <a:lnTo>
                      <a:pt x="921" y="141"/>
                    </a:lnTo>
                    <a:lnTo>
                      <a:pt x="928" y="148"/>
                    </a:lnTo>
                    <a:lnTo>
                      <a:pt x="935" y="158"/>
                    </a:lnTo>
                    <a:lnTo>
                      <a:pt x="940" y="171"/>
                    </a:lnTo>
                    <a:lnTo>
                      <a:pt x="947" y="186"/>
                    </a:lnTo>
                    <a:lnTo>
                      <a:pt x="958" y="223"/>
                    </a:lnTo>
                    <a:lnTo>
                      <a:pt x="970" y="265"/>
                    </a:lnTo>
                    <a:lnTo>
                      <a:pt x="980" y="309"/>
                    </a:lnTo>
                    <a:lnTo>
                      <a:pt x="989" y="353"/>
                    </a:lnTo>
                    <a:lnTo>
                      <a:pt x="1000" y="422"/>
                    </a:lnTo>
                    <a:lnTo>
                      <a:pt x="1000" y="422"/>
                    </a:lnTo>
                    <a:lnTo>
                      <a:pt x="1004" y="449"/>
                    </a:lnTo>
                    <a:lnTo>
                      <a:pt x="1007" y="481"/>
                    </a:lnTo>
                    <a:lnTo>
                      <a:pt x="1010" y="513"/>
                    </a:lnTo>
                    <a:lnTo>
                      <a:pt x="1015" y="547"/>
                    </a:lnTo>
                    <a:lnTo>
                      <a:pt x="1021" y="583"/>
                    </a:lnTo>
                    <a:lnTo>
                      <a:pt x="1029" y="620"/>
                    </a:lnTo>
                    <a:lnTo>
                      <a:pt x="1036" y="637"/>
                    </a:lnTo>
                    <a:lnTo>
                      <a:pt x="1041" y="655"/>
                    </a:lnTo>
                    <a:lnTo>
                      <a:pt x="1049" y="673"/>
                    </a:lnTo>
                    <a:lnTo>
                      <a:pt x="1057" y="691"/>
                    </a:lnTo>
                    <a:lnTo>
                      <a:pt x="1057" y="691"/>
                    </a:lnTo>
                    <a:lnTo>
                      <a:pt x="1097" y="760"/>
                    </a:lnTo>
                    <a:lnTo>
                      <a:pt x="1136" y="828"/>
                    </a:lnTo>
                    <a:lnTo>
                      <a:pt x="1173" y="891"/>
                    </a:lnTo>
                    <a:lnTo>
                      <a:pt x="1190" y="919"/>
                    </a:lnTo>
                    <a:lnTo>
                      <a:pt x="1203" y="947"/>
                    </a:lnTo>
                    <a:lnTo>
                      <a:pt x="1203" y="947"/>
                    </a:lnTo>
                    <a:lnTo>
                      <a:pt x="1233" y="1003"/>
                    </a:lnTo>
                    <a:lnTo>
                      <a:pt x="1285" y="1092"/>
                    </a:lnTo>
                    <a:lnTo>
                      <a:pt x="1000" y="1283"/>
                    </a:lnTo>
                    <a:lnTo>
                      <a:pt x="854" y="1283"/>
                    </a:lnTo>
                    <a:lnTo>
                      <a:pt x="854" y="1283"/>
                    </a:lnTo>
                    <a:lnTo>
                      <a:pt x="794" y="1192"/>
                    </a:lnTo>
                    <a:lnTo>
                      <a:pt x="741" y="1112"/>
                    </a:lnTo>
                    <a:lnTo>
                      <a:pt x="718" y="1079"/>
                    </a:lnTo>
                    <a:lnTo>
                      <a:pt x="699" y="1052"/>
                    </a:lnTo>
                    <a:lnTo>
                      <a:pt x="683" y="1031"/>
                    </a:lnTo>
                    <a:lnTo>
                      <a:pt x="670" y="1019"/>
                    </a:lnTo>
                    <a:lnTo>
                      <a:pt x="670" y="1019"/>
                    </a:lnTo>
                    <a:lnTo>
                      <a:pt x="646" y="997"/>
                    </a:lnTo>
                    <a:lnTo>
                      <a:pt x="617" y="975"/>
                    </a:lnTo>
                    <a:lnTo>
                      <a:pt x="587" y="952"/>
                    </a:lnTo>
                    <a:lnTo>
                      <a:pt x="555" y="930"/>
                    </a:lnTo>
                    <a:lnTo>
                      <a:pt x="522" y="910"/>
                    </a:lnTo>
                    <a:lnTo>
                      <a:pt x="487" y="891"/>
                    </a:lnTo>
                    <a:lnTo>
                      <a:pt x="452" y="874"/>
                    </a:lnTo>
                    <a:lnTo>
                      <a:pt x="435" y="868"/>
                    </a:lnTo>
                    <a:lnTo>
                      <a:pt x="418" y="861"/>
                    </a:lnTo>
                    <a:lnTo>
                      <a:pt x="418" y="861"/>
                    </a:lnTo>
                    <a:lnTo>
                      <a:pt x="339" y="836"/>
                    </a:lnTo>
                    <a:lnTo>
                      <a:pt x="297" y="823"/>
                    </a:lnTo>
                    <a:lnTo>
                      <a:pt x="255" y="806"/>
                    </a:lnTo>
                    <a:lnTo>
                      <a:pt x="215" y="790"/>
                    </a:lnTo>
                    <a:lnTo>
                      <a:pt x="198" y="780"/>
                    </a:lnTo>
                    <a:lnTo>
                      <a:pt x="181" y="771"/>
                    </a:lnTo>
                    <a:lnTo>
                      <a:pt x="166" y="761"/>
                    </a:lnTo>
                    <a:lnTo>
                      <a:pt x="154" y="750"/>
                    </a:lnTo>
                    <a:lnTo>
                      <a:pt x="143" y="740"/>
                    </a:lnTo>
                    <a:lnTo>
                      <a:pt x="135" y="729"/>
                    </a:lnTo>
                    <a:lnTo>
                      <a:pt x="135" y="729"/>
                    </a:lnTo>
                    <a:lnTo>
                      <a:pt x="123" y="703"/>
                    </a:lnTo>
                    <a:lnTo>
                      <a:pt x="109" y="674"/>
                    </a:lnTo>
                    <a:lnTo>
                      <a:pt x="81" y="610"/>
                    </a:lnTo>
                    <a:lnTo>
                      <a:pt x="53" y="547"/>
                    </a:lnTo>
                    <a:lnTo>
                      <a:pt x="40" y="522"/>
                    </a:lnTo>
                    <a:lnTo>
                      <a:pt x="29" y="498"/>
                    </a:lnTo>
                    <a:lnTo>
                      <a:pt x="29" y="498"/>
                    </a:lnTo>
                    <a:lnTo>
                      <a:pt x="19" y="481"/>
                    </a:lnTo>
                    <a:lnTo>
                      <a:pt x="11" y="463"/>
                    </a:lnTo>
                    <a:lnTo>
                      <a:pt x="6" y="445"/>
                    </a:lnTo>
                    <a:lnTo>
                      <a:pt x="1" y="430"/>
                    </a:lnTo>
                    <a:lnTo>
                      <a:pt x="0" y="414"/>
                    </a:lnTo>
                    <a:lnTo>
                      <a:pt x="0" y="399"/>
                    </a:lnTo>
                    <a:lnTo>
                      <a:pt x="3" y="384"/>
                    </a:lnTo>
                    <a:lnTo>
                      <a:pt x="8" y="368"/>
                    </a:lnTo>
                    <a:lnTo>
                      <a:pt x="8" y="368"/>
                    </a:lnTo>
                    <a:lnTo>
                      <a:pt x="23" y="335"/>
                    </a:lnTo>
                    <a:lnTo>
                      <a:pt x="30" y="318"/>
                    </a:lnTo>
                    <a:lnTo>
                      <a:pt x="38" y="306"/>
                    </a:lnTo>
                    <a:lnTo>
                      <a:pt x="45" y="297"/>
                    </a:lnTo>
                    <a:lnTo>
                      <a:pt x="49" y="295"/>
                    </a:lnTo>
                    <a:lnTo>
                      <a:pt x="52" y="295"/>
                    </a:lnTo>
                    <a:lnTo>
                      <a:pt x="55" y="297"/>
                    </a:lnTo>
                    <a:lnTo>
                      <a:pt x="56" y="301"/>
                    </a:lnTo>
                    <a:lnTo>
                      <a:pt x="57" y="308"/>
                    </a:lnTo>
                    <a:lnTo>
                      <a:pt x="59" y="317"/>
                    </a:lnTo>
                    <a:lnTo>
                      <a:pt x="59" y="317"/>
                    </a:lnTo>
                    <a:lnTo>
                      <a:pt x="60" y="336"/>
                    </a:lnTo>
                    <a:lnTo>
                      <a:pt x="63" y="354"/>
                    </a:lnTo>
                    <a:lnTo>
                      <a:pt x="66" y="370"/>
                    </a:lnTo>
                    <a:lnTo>
                      <a:pt x="70" y="385"/>
                    </a:lnTo>
                    <a:lnTo>
                      <a:pt x="75" y="400"/>
                    </a:lnTo>
                    <a:lnTo>
                      <a:pt x="82" y="415"/>
                    </a:lnTo>
                    <a:lnTo>
                      <a:pt x="91" y="432"/>
                    </a:lnTo>
                    <a:lnTo>
                      <a:pt x="104" y="449"/>
                    </a:lnTo>
                    <a:lnTo>
                      <a:pt x="104" y="449"/>
                    </a:lnTo>
                    <a:lnTo>
                      <a:pt x="127" y="483"/>
                    </a:lnTo>
                    <a:lnTo>
                      <a:pt x="143" y="511"/>
                    </a:lnTo>
                    <a:lnTo>
                      <a:pt x="155" y="538"/>
                    </a:lnTo>
                    <a:lnTo>
                      <a:pt x="169" y="568"/>
                    </a:lnTo>
                    <a:lnTo>
                      <a:pt x="169" y="568"/>
                    </a:lnTo>
                    <a:lnTo>
                      <a:pt x="187" y="606"/>
                    </a:lnTo>
                    <a:lnTo>
                      <a:pt x="198" y="628"/>
                    </a:lnTo>
                    <a:lnTo>
                      <a:pt x="209" y="646"/>
                    </a:lnTo>
                    <a:lnTo>
                      <a:pt x="214" y="654"/>
                    </a:lnTo>
                    <a:lnTo>
                      <a:pt x="221" y="659"/>
                    </a:lnTo>
                    <a:lnTo>
                      <a:pt x="228" y="665"/>
                    </a:lnTo>
                    <a:lnTo>
                      <a:pt x="233" y="667"/>
                    </a:lnTo>
                    <a:lnTo>
                      <a:pt x="240" y="667"/>
                    </a:lnTo>
                    <a:lnTo>
                      <a:pt x="247" y="665"/>
                    </a:lnTo>
                    <a:lnTo>
                      <a:pt x="252" y="661"/>
                    </a:lnTo>
                    <a:lnTo>
                      <a:pt x="259" y="652"/>
                    </a:lnTo>
                    <a:lnTo>
                      <a:pt x="259" y="652"/>
                    </a:lnTo>
                    <a:lnTo>
                      <a:pt x="264" y="641"/>
                    </a:lnTo>
                    <a:lnTo>
                      <a:pt x="270" y="631"/>
                    </a:lnTo>
                    <a:lnTo>
                      <a:pt x="273" y="617"/>
                    </a:lnTo>
                    <a:lnTo>
                      <a:pt x="274" y="603"/>
                    </a:lnTo>
                    <a:lnTo>
                      <a:pt x="274" y="587"/>
                    </a:lnTo>
                    <a:lnTo>
                      <a:pt x="273" y="571"/>
                    </a:lnTo>
                    <a:lnTo>
                      <a:pt x="270" y="554"/>
                    </a:lnTo>
                    <a:lnTo>
                      <a:pt x="267" y="537"/>
                    </a:lnTo>
                    <a:lnTo>
                      <a:pt x="258" y="498"/>
                    </a:lnTo>
                    <a:lnTo>
                      <a:pt x="245" y="460"/>
                    </a:lnTo>
                    <a:lnTo>
                      <a:pt x="232" y="422"/>
                    </a:lnTo>
                    <a:lnTo>
                      <a:pt x="214" y="385"/>
                    </a:lnTo>
                    <a:lnTo>
                      <a:pt x="214" y="385"/>
                    </a:lnTo>
                    <a:lnTo>
                      <a:pt x="172" y="293"/>
                    </a:lnTo>
                    <a:lnTo>
                      <a:pt x="146" y="237"/>
                    </a:lnTo>
                    <a:lnTo>
                      <a:pt x="123" y="184"/>
                    </a:lnTo>
                    <a:lnTo>
                      <a:pt x="104" y="133"/>
                    </a:lnTo>
                    <a:lnTo>
                      <a:pt x="97" y="111"/>
                    </a:lnTo>
                    <a:lnTo>
                      <a:pt x="91" y="92"/>
                    </a:lnTo>
                    <a:lnTo>
                      <a:pt x="89" y="77"/>
                    </a:lnTo>
                    <a:lnTo>
                      <a:pt x="87" y="65"/>
                    </a:lnTo>
                    <a:lnTo>
                      <a:pt x="89" y="61"/>
                    </a:lnTo>
                    <a:lnTo>
                      <a:pt x="90" y="57"/>
                    </a:lnTo>
                    <a:lnTo>
                      <a:pt x="93" y="55"/>
                    </a:lnTo>
                    <a:lnTo>
                      <a:pt x="97" y="55"/>
                    </a:lnTo>
                    <a:lnTo>
                      <a:pt x="97" y="55"/>
                    </a:lnTo>
                    <a:lnTo>
                      <a:pt x="109" y="55"/>
                    </a:lnTo>
                    <a:lnTo>
                      <a:pt x="120" y="58"/>
                    </a:lnTo>
                    <a:lnTo>
                      <a:pt x="136" y="61"/>
                    </a:lnTo>
                    <a:lnTo>
                      <a:pt x="143" y="61"/>
                    </a:lnTo>
                    <a:lnTo>
                      <a:pt x="150" y="58"/>
                    </a:lnTo>
                    <a:lnTo>
                      <a:pt x="158" y="54"/>
                    </a:lnTo>
                    <a:lnTo>
                      <a:pt x="168" y="47"/>
                    </a:lnTo>
                    <a:lnTo>
                      <a:pt x="168" y="47"/>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7" name="Freeform 70"/>
              <p:cNvSpPr/>
              <p:nvPr/>
            </p:nvSpPr>
            <p:spPr bwMode="auto">
              <a:xfrm rot="1800000">
                <a:off x="2501363" y="3283255"/>
                <a:ext cx="159230" cy="153375"/>
              </a:xfrm>
              <a:custGeom>
                <a:avLst/>
                <a:gdLst/>
                <a:ahLst/>
                <a:cxnLst>
                  <a:cxn ang="0">
                    <a:pos x="16" y="2"/>
                  </a:cxn>
                  <a:cxn ang="0">
                    <a:pos x="16" y="2"/>
                  </a:cxn>
                  <a:cxn ang="0">
                    <a:pos x="9" y="4"/>
                  </a:cxn>
                  <a:cxn ang="0">
                    <a:pos x="5" y="10"/>
                  </a:cxn>
                  <a:cxn ang="0">
                    <a:pos x="1" y="15"/>
                  </a:cxn>
                  <a:cxn ang="0">
                    <a:pos x="0" y="23"/>
                  </a:cxn>
                  <a:cxn ang="0">
                    <a:pos x="0" y="31"/>
                  </a:cxn>
                  <a:cxn ang="0">
                    <a:pos x="0" y="41"/>
                  </a:cxn>
                  <a:cxn ang="0">
                    <a:pos x="1" y="52"/>
                  </a:cxn>
                  <a:cxn ang="0">
                    <a:pos x="4" y="63"/>
                  </a:cxn>
                  <a:cxn ang="0">
                    <a:pos x="14" y="86"/>
                  </a:cxn>
                  <a:cxn ang="0">
                    <a:pos x="26" y="112"/>
                  </a:cxn>
                  <a:cxn ang="0">
                    <a:pos x="41" y="136"/>
                  </a:cxn>
                  <a:cxn ang="0">
                    <a:pos x="50" y="147"/>
                  </a:cxn>
                  <a:cxn ang="0">
                    <a:pos x="60" y="160"/>
                  </a:cxn>
                  <a:cxn ang="0">
                    <a:pos x="60" y="160"/>
                  </a:cxn>
                  <a:cxn ang="0">
                    <a:pos x="79" y="181"/>
                  </a:cxn>
                  <a:cxn ang="0">
                    <a:pos x="99" y="202"/>
                  </a:cxn>
                  <a:cxn ang="0">
                    <a:pos x="121" y="221"/>
                  </a:cxn>
                  <a:cxn ang="0">
                    <a:pos x="142" y="237"/>
                  </a:cxn>
                  <a:cxn ang="0">
                    <a:pos x="163" y="251"/>
                  </a:cxn>
                  <a:cxn ang="0">
                    <a:pos x="173" y="256"/>
                  </a:cxn>
                  <a:cxn ang="0">
                    <a:pos x="182" y="260"/>
                  </a:cxn>
                  <a:cxn ang="0">
                    <a:pos x="192" y="262"/>
                  </a:cxn>
                  <a:cxn ang="0">
                    <a:pos x="202" y="263"/>
                  </a:cxn>
                  <a:cxn ang="0">
                    <a:pos x="210" y="263"/>
                  </a:cxn>
                  <a:cxn ang="0">
                    <a:pos x="218" y="260"/>
                  </a:cxn>
                  <a:cxn ang="0">
                    <a:pos x="218" y="260"/>
                  </a:cxn>
                  <a:cxn ang="0">
                    <a:pos x="248" y="251"/>
                  </a:cxn>
                  <a:cxn ang="0">
                    <a:pos x="260" y="245"/>
                  </a:cxn>
                  <a:cxn ang="0">
                    <a:pos x="264" y="243"/>
                  </a:cxn>
                  <a:cxn ang="0">
                    <a:pos x="268" y="239"/>
                  </a:cxn>
                  <a:cxn ang="0">
                    <a:pos x="270" y="235"/>
                  </a:cxn>
                  <a:cxn ang="0">
                    <a:pos x="271" y="229"/>
                  </a:cxn>
                  <a:cxn ang="0">
                    <a:pos x="270" y="224"/>
                  </a:cxn>
                  <a:cxn ang="0">
                    <a:pos x="266" y="217"/>
                  </a:cxn>
                  <a:cxn ang="0">
                    <a:pos x="262" y="210"/>
                  </a:cxn>
                  <a:cxn ang="0">
                    <a:pos x="253" y="200"/>
                  </a:cxn>
                  <a:cxn ang="0">
                    <a:pos x="232" y="179"/>
                  </a:cxn>
                  <a:cxn ang="0">
                    <a:pos x="232" y="179"/>
                  </a:cxn>
                  <a:cxn ang="0">
                    <a:pos x="203" y="151"/>
                  </a:cxn>
                  <a:cxn ang="0">
                    <a:pos x="173" y="120"/>
                  </a:cxn>
                  <a:cxn ang="0">
                    <a:pos x="142" y="89"/>
                  </a:cxn>
                  <a:cxn ang="0">
                    <a:pos x="110" y="59"/>
                  </a:cxn>
                  <a:cxn ang="0">
                    <a:pos x="80" y="33"/>
                  </a:cxn>
                  <a:cxn ang="0">
                    <a:pos x="67" y="22"/>
                  </a:cxn>
                  <a:cxn ang="0">
                    <a:pos x="54" y="12"/>
                  </a:cxn>
                  <a:cxn ang="0">
                    <a:pos x="42" y="6"/>
                  </a:cxn>
                  <a:cxn ang="0">
                    <a:pos x="33" y="2"/>
                  </a:cxn>
                  <a:cxn ang="0">
                    <a:pos x="23" y="0"/>
                  </a:cxn>
                  <a:cxn ang="0">
                    <a:pos x="19" y="0"/>
                  </a:cxn>
                  <a:cxn ang="0">
                    <a:pos x="16" y="2"/>
                  </a:cxn>
                  <a:cxn ang="0">
                    <a:pos x="16" y="2"/>
                  </a:cxn>
                </a:cxnLst>
                <a:rect l="0" t="0" r="r" b="b"/>
                <a:pathLst>
                  <a:path w="271" h="263">
                    <a:moveTo>
                      <a:pt x="16" y="2"/>
                    </a:moveTo>
                    <a:lnTo>
                      <a:pt x="16" y="2"/>
                    </a:lnTo>
                    <a:lnTo>
                      <a:pt x="9" y="4"/>
                    </a:lnTo>
                    <a:lnTo>
                      <a:pt x="5" y="10"/>
                    </a:lnTo>
                    <a:lnTo>
                      <a:pt x="1" y="15"/>
                    </a:lnTo>
                    <a:lnTo>
                      <a:pt x="0" y="23"/>
                    </a:lnTo>
                    <a:lnTo>
                      <a:pt x="0" y="31"/>
                    </a:lnTo>
                    <a:lnTo>
                      <a:pt x="0" y="41"/>
                    </a:lnTo>
                    <a:lnTo>
                      <a:pt x="1" y="52"/>
                    </a:lnTo>
                    <a:lnTo>
                      <a:pt x="4" y="63"/>
                    </a:lnTo>
                    <a:lnTo>
                      <a:pt x="14" y="86"/>
                    </a:lnTo>
                    <a:lnTo>
                      <a:pt x="26" y="112"/>
                    </a:lnTo>
                    <a:lnTo>
                      <a:pt x="41" y="136"/>
                    </a:lnTo>
                    <a:lnTo>
                      <a:pt x="50" y="147"/>
                    </a:lnTo>
                    <a:lnTo>
                      <a:pt x="60" y="160"/>
                    </a:lnTo>
                    <a:lnTo>
                      <a:pt x="60" y="160"/>
                    </a:lnTo>
                    <a:lnTo>
                      <a:pt x="79" y="181"/>
                    </a:lnTo>
                    <a:lnTo>
                      <a:pt x="99" y="202"/>
                    </a:lnTo>
                    <a:lnTo>
                      <a:pt x="121" y="221"/>
                    </a:lnTo>
                    <a:lnTo>
                      <a:pt x="142" y="237"/>
                    </a:lnTo>
                    <a:lnTo>
                      <a:pt x="163" y="251"/>
                    </a:lnTo>
                    <a:lnTo>
                      <a:pt x="173" y="256"/>
                    </a:lnTo>
                    <a:lnTo>
                      <a:pt x="182" y="260"/>
                    </a:lnTo>
                    <a:lnTo>
                      <a:pt x="192" y="262"/>
                    </a:lnTo>
                    <a:lnTo>
                      <a:pt x="202" y="263"/>
                    </a:lnTo>
                    <a:lnTo>
                      <a:pt x="210" y="263"/>
                    </a:lnTo>
                    <a:lnTo>
                      <a:pt x="218" y="260"/>
                    </a:lnTo>
                    <a:lnTo>
                      <a:pt x="218" y="260"/>
                    </a:lnTo>
                    <a:lnTo>
                      <a:pt x="248" y="251"/>
                    </a:lnTo>
                    <a:lnTo>
                      <a:pt x="260" y="245"/>
                    </a:lnTo>
                    <a:lnTo>
                      <a:pt x="264" y="243"/>
                    </a:lnTo>
                    <a:lnTo>
                      <a:pt x="268" y="239"/>
                    </a:lnTo>
                    <a:lnTo>
                      <a:pt x="270" y="235"/>
                    </a:lnTo>
                    <a:lnTo>
                      <a:pt x="271" y="229"/>
                    </a:lnTo>
                    <a:lnTo>
                      <a:pt x="270" y="224"/>
                    </a:lnTo>
                    <a:lnTo>
                      <a:pt x="266" y="217"/>
                    </a:lnTo>
                    <a:lnTo>
                      <a:pt x="262" y="210"/>
                    </a:lnTo>
                    <a:lnTo>
                      <a:pt x="253" y="200"/>
                    </a:lnTo>
                    <a:lnTo>
                      <a:pt x="232" y="179"/>
                    </a:lnTo>
                    <a:lnTo>
                      <a:pt x="232" y="179"/>
                    </a:lnTo>
                    <a:lnTo>
                      <a:pt x="203" y="151"/>
                    </a:lnTo>
                    <a:lnTo>
                      <a:pt x="173" y="120"/>
                    </a:lnTo>
                    <a:lnTo>
                      <a:pt x="142" y="89"/>
                    </a:lnTo>
                    <a:lnTo>
                      <a:pt x="110" y="59"/>
                    </a:lnTo>
                    <a:lnTo>
                      <a:pt x="80" y="33"/>
                    </a:lnTo>
                    <a:lnTo>
                      <a:pt x="67" y="22"/>
                    </a:lnTo>
                    <a:lnTo>
                      <a:pt x="54" y="12"/>
                    </a:lnTo>
                    <a:lnTo>
                      <a:pt x="42" y="6"/>
                    </a:lnTo>
                    <a:lnTo>
                      <a:pt x="33" y="2"/>
                    </a:lnTo>
                    <a:lnTo>
                      <a:pt x="23" y="0"/>
                    </a:lnTo>
                    <a:lnTo>
                      <a:pt x="19" y="0"/>
                    </a:lnTo>
                    <a:lnTo>
                      <a:pt x="16" y="2"/>
                    </a:lnTo>
                    <a:lnTo>
                      <a:pt x="16" y="2"/>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8" name="Freeform 71"/>
              <p:cNvSpPr/>
              <p:nvPr/>
            </p:nvSpPr>
            <p:spPr bwMode="auto">
              <a:xfrm rot="1800000">
                <a:off x="2617654" y="3353311"/>
                <a:ext cx="110056" cy="112397"/>
              </a:xfrm>
              <a:custGeom>
                <a:avLst/>
                <a:gdLst/>
                <a:ahLst/>
                <a:cxnLst>
                  <a:cxn ang="0">
                    <a:pos x="13" y="1"/>
                  </a:cxn>
                  <a:cxn ang="0">
                    <a:pos x="13" y="1"/>
                  </a:cxn>
                  <a:cxn ang="0">
                    <a:pos x="6" y="7"/>
                  </a:cxn>
                  <a:cxn ang="0">
                    <a:pos x="2" y="15"/>
                  </a:cxn>
                  <a:cxn ang="0">
                    <a:pos x="0" y="23"/>
                  </a:cxn>
                  <a:cxn ang="0">
                    <a:pos x="0" y="34"/>
                  </a:cxn>
                  <a:cxn ang="0">
                    <a:pos x="0" y="45"/>
                  </a:cxn>
                  <a:cxn ang="0">
                    <a:pos x="2" y="57"/>
                  </a:cxn>
                  <a:cxn ang="0">
                    <a:pos x="5" y="70"/>
                  </a:cxn>
                  <a:cxn ang="0">
                    <a:pos x="9" y="82"/>
                  </a:cxn>
                  <a:cxn ang="0">
                    <a:pos x="15" y="96"/>
                  </a:cxn>
                  <a:cxn ang="0">
                    <a:pos x="21" y="108"/>
                  </a:cxn>
                  <a:cxn ang="0">
                    <a:pos x="30" y="120"/>
                  </a:cxn>
                  <a:cxn ang="0">
                    <a:pos x="38" y="132"/>
                  </a:cxn>
                  <a:cxn ang="0">
                    <a:pos x="47" y="143"/>
                  </a:cxn>
                  <a:cxn ang="0">
                    <a:pos x="57" y="154"/>
                  </a:cxn>
                  <a:cxn ang="0">
                    <a:pos x="68" y="162"/>
                  </a:cxn>
                  <a:cxn ang="0">
                    <a:pos x="79" y="170"/>
                  </a:cxn>
                  <a:cxn ang="0">
                    <a:pos x="79" y="170"/>
                  </a:cxn>
                  <a:cxn ang="0">
                    <a:pos x="90" y="177"/>
                  </a:cxn>
                  <a:cxn ang="0">
                    <a:pos x="102" y="183"/>
                  </a:cxn>
                  <a:cxn ang="0">
                    <a:pos x="113" y="187"/>
                  </a:cxn>
                  <a:cxn ang="0">
                    <a:pos x="125" y="190"/>
                  </a:cxn>
                  <a:cxn ang="0">
                    <a:pos x="136" y="191"/>
                  </a:cxn>
                  <a:cxn ang="0">
                    <a:pos x="147" y="192"/>
                  </a:cxn>
                  <a:cxn ang="0">
                    <a:pos x="156" y="192"/>
                  </a:cxn>
                  <a:cxn ang="0">
                    <a:pos x="166" y="191"/>
                  </a:cxn>
                  <a:cxn ang="0">
                    <a:pos x="174" y="188"/>
                  </a:cxn>
                  <a:cxn ang="0">
                    <a:pos x="179" y="184"/>
                  </a:cxn>
                  <a:cxn ang="0">
                    <a:pos x="185" y="180"/>
                  </a:cxn>
                  <a:cxn ang="0">
                    <a:pos x="188" y="173"/>
                  </a:cxn>
                  <a:cxn ang="0">
                    <a:pos x="188" y="166"/>
                  </a:cxn>
                  <a:cxn ang="0">
                    <a:pos x="186" y="160"/>
                  </a:cxn>
                  <a:cxn ang="0">
                    <a:pos x="182" y="150"/>
                  </a:cxn>
                  <a:cxn ang="0">
                    <a:pos x="177" y="140"/>
                  </a:cxn>
                  <a:cxn ang="0">
                    <a:pos x="177" y="140"/>
                  </a:cxn>
                  <a:cxn ang="0">
                    <a:pos x="158" y="117"/>
                  </a:cxn>
                  <a:cxn ang="0">
                    <a:pos x="136" y="94"/>
                  </a:cxn>
                  <a:cxn ang="0">
                    <a:pos x="111" y="70"/>
                  </a:cxn>
                  <a:cxn ang="0">
                    <a:pos x="87" y="46"/>
                  </a:cxn>
                  <a:cxn ang="0">
                    <a:pos x="64" y="27"/>
                  </a:cxn>
                  <a:cxn ang="0">
                    <a:pos x="42" y="11"/>
                  </a:cxn>
                  <a:cxn ang="0">
                    <a:pos x="32" y="6"/>
                  </a:cxn>
                  <a:cxn ang="0">
                    <a:pos x="24" y="3"/>
                  </a:cxn>
                  <a:cxn ang="0">
                    <a:pos x="17" y="0"/>
                  </a:cxn>
                  <a:cxn ang="0">
                    <a:pos x="13" y="1"/>
                  </a:cxn>
                  <a:cxn ang="0">
                    <a:pos x="13" y="1"/>
                  </a:cxn>
                </a:cxnLst>
                <a:rect l="0" t="0" r="r" b="b"/>
                <a:pathLst>
                  <a:path w="188" h="192">
                    <a:moveTo>
                      <a:pt x="13" y="1"/>
                    </a:moveTo>
                    <a:lnTo>
                      <a:pt x="13" y="1"/>
                    </a:lnTo>
                    <a:lnTo>
                      <a:pt x="6" y="7"/>
                    </a:lnTo>
                    <a:lnTo>
                      <a:pt x="2" y="15"/>
                    </a:lnTo>
                    <a:lnTo>
                      <a:pt x="0" y="23"/>
                    </a:lnTo>
                    <a:lnTo>
                      <a:pt x="0" y="34"/>
                    </a:lnTo>
                    <a:lnTo>
                      <a:pt x="0" y="45"/>
                    </a:lnTo>
                    <a:lnTo>
                      <a:pt x="2" y="57"/>
                    </a:lnTo>
                    <a:lnTo>
                      <a:pt x="5" y="70"/>
                    </a:lnTo>
                    <a:lnTo>
                      <a:pt x="9" y="82"/>
                    </a:lnTo>
                    <a:lnTo>
                      <a:pt x="15" y="96"/>
                    </a:lnTo>
                    <a:lnTo>
                      <a:pt x="21" y="108"/>
                    </a:lnTo>
                    <a:lnTo>
                      <a:pt x="30" y="120"/>
                    </a:lnTo>
                    <a:lnTo>
                      <a:pt x="38" y="132"/>
                    </a:lnTo>
                    <a:lnTo>
                      <a:pt x="47" y="143"/>
                    </a:lnTo>
                    <a:lnTo>
                      <a:pt x="57" y="154"/>
                    </a:lnTo>
                    <a:lnTo>
                      <a:pt x="68" y="162"/>
                    </a:lnTo>
                    <a:lnTo>
                      <a:pt x="79" y="170"/>
                    </a:lnTo>
                    <a:lnTo>
                      <a:pt x="79" y="170"/>
                    </a:lnTo>
                    <a:lnTo>
                      <a:pt x="90" y="177"/>
                    </a:lnTo>
                    <a:lnTo>
                      <a:pt x="102" y="183"/>
                    </a:lnTo>
                    <a:lnTo>
                      <a:pt x="113" y="187"/>
                    </a:lnTo>
                    <a:lnTo>
                      <a:pt x="125" y="190"/>
                    </a:lnTo>
                    <a:lnTo>
                      <a:pt x="136" y="191"/>
                    </a:lnTo>
                    <a:lnTo>
                      <a:pt x="147" y="192"/>
                    </a:lnTo>
                    <a:lnTo>
                      <a:pt x="156" y="192"/>
                    </a:lnTo>
                    <a:lnTo>
                      <a:pt x="166" y="191"/>
                    </a:lnTo>
                    <a:lnTo>
                      <a:pt x="174" y="188"/>
                    </a:lnTo>
                    <a:lnTo>
                      <a:pt x="179" y="184"/>
                    </a:lnTo>
                    <a:lnTo>
                      <a:pt x="185" y="180"/>
                    </a:lnTo>
                    <a:lnTo>
                      <a:pt x="188" y="173"/>
                    </a:lnTo>
                    <a:lnTo>
                      <a:pt x="188" y="166"/>
                    </a:lnTo>
                    <a:lnTo>
                      <a:pt x="186" y="160"/>
                    </a:lnTo>
                    <a:lnTo>
                      <a:pt x="182" y="150"/>
                    </a:lnTo>
                    <a:lnTo>
                      <a:pt x="177" y="140"/>
                    </a:lnTo>
                    <a:lnTo>
                      <a:pt x="177" y="140"/>
                    </a:lnTo>
                    <a:lnTo>
                      <a:pt x="158" y="117"/>
                    </a:lnTo>
                    <a:lnTo>
                      <a:pt x="136" y="94"/>
                    </a:lnTo>
                    <a:lnTo>
                      <a:pt x="111" y="70"/>
                    </a:lnTo>
                    <a:lnTo>
                      <a:pt x="87" y="46"/>
                    </a:lnTo>
                    <a:lnTo>
                      <a:pt x="64" y="27"/>
                    </a:lnTo>
                    <a:lnTo>
                      <a:pt x="42" y="11"/>
                    </a:lnTo>
                    <a:lnTo>
                      <a:pt x="32" y="6"/>
                    </a:lnTo>
                    <a:lnTo>
                      <a:pt x="24" y="3"/>
                    </a:lnTo>
                    <a:lnTo>
                      <a:pt x="17" y="0"/>
                    </a:lnTo>
                    <a:lnTo>
                      <a:pt x="13" y="1"/>
                    </a:lnTo>
                    <a:lnTo>
                      <a:pt x="13" y="1"/>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9" name="Freeform 72"/>
              <p:cNvSpPr>
                <a:spLocks noEditPoints="1"/>
              </p:cNvSpPr>
              <p:nvPr/>
            </p:nvSpPr>
            <p:spPr bwMode="auto">
              <a:xfrm rot="1800000">
                <a:off x="2171464" y="3387032"/>
                <a:ext cx="90152" cy="142838"/>
              </a:xfrm>
              <a:custGeom>
                <a:avLst/>
                <a:gdLst/>
                <a:ahLst/>
                <a:cxnLst>
                  <a:cxn ang="0">
                    <a:pos x="0" y="9"/>
                  </a:cxn>
                  <a:cxn ang="0">
                    <a:pos x="0" y="9"/>
                  </a:cxn>
                  <a:cxn ang="0">
                    <a:pos x="11" y="4"/>
                  </a:cxn>
                  <a:cxn ang="0">
                    <a:pos x="21" y="0"/>
                  </a:cxn>
                  <a:cxn ang="0">
                    <a:pos x="30" y="0"/>
                  </a:cxn>
                  <a:cxn ang="0">
                    <a:pos x="39" y="1"/>
                  </a:cxn>
                  <a:cxn ang="0">
                    <a:pos x="45" y="5"/>
                  </a:cxn>
                  <a:cxn ang="0">
                    <a:pos x="52" y="12"/>
                  </a:cxn>
                  <a:cxn ang="0">
                    <a:pos x="58" y="19"/>
                  </a:cxn>
                  <a:cxn ang="0">
                    <a:pos x="63" y="28"/>
                  </a:cxn>
                  <a:cxn ang="0">
                    <a:pos x="63" y="28"/>
                  </a:cxn>
                  <a:cxn ang="0">
                    <a:pos x="51" y="19"/>
                  </a:cxn>
                  <a:cxn ang="0">
                    <a:pos x="44" y="15"/>
                  </a:cxn>
                  <a:cxn ang="0">
                    <a:pos x="37" y="10"/>
                  </a:cxn>
                  <a:cxn ang="0">
                    <a:pos x="29" y="8"/>
                  </a:cxn>
                  <a:cxn ang="0">
                    <a:pos x="21" y="6"/>
                  </a:cxn>
                  <a:cxn ang="0">
                    <a:pos x="11" y="6"/>
                  </a:cxn>
                  <a:cxn ang="0">
                    <a:pos x="0" y="9"/>
                  </a:cxn>
                  <a:cxn ang="0">
                    <a:pos x="0" y="9"/>
                  </a:cxn>
                  <a:cxn ang="0">
                    <a:pos x="133" y="243"/>
                  </a:cxn>
                  <a:cxn ang="0">
                    <a:pos x="133" y="243"/>
                  </a:cxn>
                  <a:cxn ang="0">
                    <a:pos x="145" y="233"/>
                  </a:cxn>
                  <a:cxn ang="0">
                    <a:pos x="149" y="227"/>
                  </a:cxn>
                  <a:cxn ang="0">
                    <a:pos x="152" y="222"/>
                  </a:cxn>
                  <a:cxn ang="0">
                    <a:pos x="154" y="215"/>
                  </a:cxn>
                  <a:cxn ang="0">
                    <a:pos x="156" y="208"/>
                  </a:cxn>
                  <a:cxn ang="0">
                    <a:pos x="156" y="199"/>
                  </a:cxn>
                  <a:cxn ang="0">
                    <a:pos x="154" y="186"/>
                  </a:cxn>
                  <a:cxn ang="0">
                    <a:pos x="154" y="186"/>
                  </a:cxn>
                  <a:cxn ang="0">
                    <a:pos x="149" y="208"/>
                  </a:cxn>
                  <a:cxn ang="0">
                    <a:pos x="143" y="222"/>
                  </a:cxn>
                  <a:cxn ang="0">
                    <a:pos x="139" y="233"/>
                  </a:cxn>
                  <a:cxn ang="0">
                    <a:pos x="133" y="243"/>
                  </a:cxn>
                  <a:cxn ang="0">
                    <a:pos x="133" y="243"/>
                  </a:cxn>
                </a:cxnLst>
                <a:rect l="0" t="0" r="r" b="b"/>
                <a:pathLst>
                  <a:path w="156" h="243">
                    <a:moveTo>
                      <a:pt x="0" y="9"/>
                    </a:moveTo>
                    <a:lnTo>
                      <a:pt x="0" y="9"/>
                    </a:lnTo>
                    <a:lnTo>
                      <a:pt x="11" y="4"/>
                    </a:lnTo>
                    <a:lnTo>
                      <a:pt x="21" y="0"/>
                    </a:lnTo>
                    <a:lnTo>
                      <a:pt x="30" y="0"/>
                    </a:lnTo>
                    <a:lnTo>
                      <a:pt x="39" y="1"/>
                    </a:lnTo>
                    <a:lnTo>
                      <a:pt x="45" y="5"/>
                    </a:lnTo>
                    <a:lnTo>
                      <a:pt x="52" y="12"/>
                    </a:lnTo>
                    <a:lnTo>
                      <a:pt x="58" y="19"/>
                    </a:lnTo>
                    <a:lnTo>
                      <a:pt x="63" y="28"/>
                    </a:lnTo>
                    <a:lnTo>
                      <a:pt x="63" y="28"/>
                    </a:lnTo>
                    <a:lnTo>
                      <a:pt x="51" y="19"/>
                    </a:lnTo>
                    <a:lnTo>
                      <a:pt x="44" y="15"/>
                    </a:lnTo>
                    <a:lnTo>
                      <a:pt x="37" y="10"/>
                    </a:lnTo>
                    <a:lnTo>
                      <a:pt x="29" y="8"/>
                    </a:lnTo>
                    <a:lnTo>
                      <a:pt x="21" y="6"/>
                    </a:lnTo>
                    <a:lnTo>
                      <a:pt x="11" y="6"/>
                    </a:lnTo>
                    <a:lnTo>
                      <a:pt x="0" y="9"/>
                    </a:lnTo>
                    <a:lnTo>
                      <a:pt x="0" y="9"/>
                    </a:lnTo>
                    <a:close/>
                    <a:moveTo>
                      <a:pt x="133" y="243"/>
                    </a:moveTo>
                    <a:lnTo>
                      <a:pt x="133" y="243"/>
                    </a:lnTo>
                    <a:lnTo>
                      <a:pt x="145" y="233"/>
                    </a:lnTo>
                    <a:lnTo>
                      <a:pt x="149" y="227"/>
                    </a:lnTo>
                    <a:lnTo>
                      <a:pt x="152" y="222"/>
                    </a:lnTo>
                    <a:lnTo>
                      <a:pt x="154" y="215"/>
                    </a:lnTo>
                    <a:lnTo>
                      <a:pt x="156" y="208"/>
                    </a:lnTo>
                    <a:lnTo>
                      <a:pt x="156" y="199"/>
                    </a:lnTo>
                    <a:lnTo>
                      <a:pt x="154" y="186"/>
                    </a:lnTo>
                    <a:lnTo>
                      <a:pt x="154" y="186"/>
                    </a:lnTo>
                    <a:lnTo>
                      <a:pt x="149" y="208"/>
                    </a:lnTo>
                    <a:lnTo>
                      <a:pt x="143" y="222"/>
                    </a:lnTo>
                    <a:lnTo>
                      <a:pt x="139" y="233"/>
                    </a:lnTo>
                    <a:lnTo>
                      <a:pt x="133" y="243"/>
                    </a:lnTo>
                    <a:lnTo>
                      <a:pt x="133" y="243"/>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0" name="Freeform 73"/>
              <p:cNvSpPr/>
              <p:nvPr/>
            </p:nvSpPr>
            <p:spPr bwMode="auto">
              <a:xfrm rot="1800000">
                <a:off x="1512747" y="2737980"/>
                <a:ext cx="25758" cy="19903"/>
              </a:xfrm>
              <a:custGeom>
                <a:avLst/>
                <a:gdLst/>
                <a:ahLst/>
                <a:cxnLst>
                  <a:cxn ang="0">
                    <a:pos x="0" y="35"/>
                  </a:cxn>
                  <a:cxn ang="0">
                    <a:pos x="4" y="13"/>
                  </a:cxn>
                  <a:cxn ang="0">
                    <a:pos x="4" y="13"/>
                  </a:cxn>
                  <a:cxn ang="0">
                    <a:pos x="23" y="0"/>
                  </a:cxn>
                  <a:cxn ang="0">
                    <a:pos x="23" y="0"/>
                  </a:cxn>
                  <a:cxn ang="0">
                    <a:pos x="32" y="4"/>
                  </a:cxn>
                  <a:cxn ang="0">
                    <a:pos x="43" y="5"/>
                  </a:cxn>
                  <a:cxn ang="0">
                    <a:pos x="43" y="5"/>
                  </a:cxn>
                  <a:cxn ang="0">
                    <a:pos x="0" y="35"/>
                  </a:cxn>
                  <a:cxn ang="0">
                    <a:pos x="0" y="35"/>
                  </a:cxn>
                </a:cxnLst>
                <a:rect l="0" t="0" r="r" b="b"/>
                <a:pathLst>
                  <a:path w="43" h="35">
                    <a:moveTo>
                      <a:pt x="0" y="35"/>
                    </a:moveTo>
                    <a:lnTo>
                      <a:pt x="4" y="13"/>
                    </a:lnTo>
                    <a:lnTo>
                      <a:pt x="4" y="13"/>
                    </a:lnTo>
                    <a:lnTo>
                      <a:pt x="23" y="0"/>
                    </a:lnTo>
                    <a:lnTo>
                      <a:pt x="23" y="0"/>
                    </a:lnTo>
                    <a:lnTo>
                      <a:pt x="32" y="4"/>
                    </a:lnTo>
                    <a:lnTo>
                      <a:pt x="43" y="5"/>
                    </a:lnTo>
                    <a:lnTo>
                      <a:pt x="43" y="5"/>
                    </a:lnTo>
                    <a:lnTo>
                      <a:pt x="0" y="35"/>
                    </a:lnTo>
                    <a:lnTo>
                      <a:pt x="0" y="35"/>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1" name="Freeform 74"/>
              <p:cNvSpPr/>
              <p:nvPr/>
            </p:nvSpPr>
            <p:spPr bwMode="auto">
              <a:xfrm rot="1800000">
                <a:off x="1087508" y="2622274"/>
                <a:ext cx="494080" cy="561987"/>
              </a:xfrm>
              <a:custGeom>
                <a:avLst/>
                <a:gdLst/>
                <a:ahLst/>
                <a:cxnLst>
                  <a:cxn ang="0">
                    <a:pos x="95" y="959"/>
                  </a:cxn>
                  <a:cxn ang="0">
                    <a:pos x="120" y="936"/>
                  </a:cxn>
                  <a:cxn ang="0">
                    <a:pos x="147" y="901"/>
                  </a:cxn>
                  <a:cxn ang="0">
                    <a:pos x="180" y="868"/>
                  </a:cxn>
                  <a:cxn ang="0">
                    <a:pos x="249" y="801"/>
                  </a:cxn>
                  <a:cxn ang="0">
                    <a:pos x="279" y="767"/>
                  </a:cxn>
                  <a:cxn ang="0">
                    <a:pos x="291" y="752"/>
                  </a:cxn>
                  <a:cxn ang="0">
                    <a:pos x="301" y="736"/>
                  </a:cxn>
                  <a:cxn ang="0">
                    <a:pos x="323" y="691"/>
                  </a:cxn>
                  <a:cxn ang="0">
                    <a:pos x="324" y="685"/>
                  </a:cxn>
                  <a:cxn ang="0">
                    <a:pos x="333" y="653"/>
                  </a:cxn>
                  <a:cxn ang="0">
                    <a:pos x="344" y="626"/>
                  </a:cxn>
                  <a:cxn ang="0">
                    <a:pos x="354" y="591"/>
                  </a:cxn>
                  <a:cxn ang="0">
                    <a:pos x="357" y="600"/>
                  </a:cxn>
                  <a:cxn ang="0">
                    <a:pos x="376" y="568"/>
                  </a:cxn>
                  <a:cxn ang="0">
                    <a:pos x="433" y="499"/>
                  </a:cxn>
                  <a:cxn ang="0">
                    <a:pos x="441" y="489"/>
                  </a:cxn>
                  <a:cxn ang="0">
                    <a:pos x="494" y="444"/>
                  </a:cxn>
                  <a:cxn ang="0">
                    <a:pos x="599" y="358"/>
                  </a:cxn>
                  <a:cxn ang="0">
                    <a:pos x="599" y="357"/>
                  </a:cxn>
                  <a:cxn ang="0">
                    <a:pos x="680" y="290"/>
                  </a:cxn>
                  <a:cxn ang="0">
                    <a:pos x="723" y="251"/>
                  </a:cxn>
                  <a:cxn ang="0">
                    <a:pos x="759" y="215"/>
                  </a:cxn>
                  <a:cxn ang="0">
                    <a:pos x="794" y="170"/>
                  </a:cxn>
                  <a:cxn ang="0">
                    <a:pos x="798" y="165"/>
                  </a:cxn>
                  <a:cxn ang="0">
                    <a:pos x="808" y="164"/>
                  </a:cxn>
                  <a:cxn ang="0">
                    <a:pos x="827" y="131"/>
                  </a:cxn>
                  <a:cxn ang="0">
                    <a:pos x="839" y="104"/>
                  </a:cxn>
                  <a:cxn ang="0">
                    <a:pos x="843" y="80"/>
                  </a:cxn>
                  <a:cxn ang="0">
                    <a:pos x="842" y="60"/>
                  </a:cxn>
                  <a:cxn ang="0">
                    <a:pos x="825" y="45"/>
                  </a:cxn>
                  <a:cxn ang="0">
                    <a:pos x="775" y="1"/>
                  </a:cxn>
                  <a:cxn ang="0">
                    <a:pos x="760" y="0"/>
                  </a:cxn>
                  <a:cxn ang="0">
                    <a:pos x="730" y="1"/>
                  </a:cxn>
                  <a:cxn ang="0">
                    <a:pos x="699" y="8"/>
                  </a:cxn>
                  <a:cxn ang="0">
                    <a:pos x="666" y="19"/>
                  </a:cxn>
                  <a:cxn ang="0">
                    <a:pos x="614" y="44"/>
                  </a:cxn>
                  <a:cxn ang="0">
                    <a:pos x="545" y="85"/>
                  </a:cxn>
                  <a:cxn ang="0">
                    <a:pos x="477" y="135"/>
                  </a:cxn>
                  <a:cxn ang="0">
                    <a:pos x="413" y="188"/>
                  </a:cxn>
                  <a:cxn ang="0">
                    <a:pos x="329" y="264"/>
                  </a:cxn>
                  <a:cxn ang="0">
                    <a:pos x="287" y="308"/>
                  </a:cxn>
                  <a:cxn ang="0">
                    <a:pos x="212" y="352"/>
                  </a:cxn>
                  <a:cxn ang="0">
                    <a:pos x="150" y="399"/>
                  </a:cxn>
                  <a:cxn ang="0">
                    <a:pos x="101" y="450"/>
                  </a:cxn>
                  <a:cxn ang="0">
                    <a:pos x="62" y="503"/>
                  </a:cxn>
                  <a:cxn ang="0">
                    <a:pos x="34" y="557"/>
                  </a:cxn>
                  <a:cxn ang="0">
                    <a:pos x="15" y="612"/>
                  </a:cxn>
                  <a:cxn ang="0">
                    <a:pos x="4" y="666"/>
                  </a:cxn>
                  <a:cxn ang="0">
                    <a:pos x="0" y="718"/>
                  </a:cxn>
                  <a:cxn ang="0">
                    <a:pos x="1" y="767"/>
                  </a:cxn>
                  <a:cxn ang="0">
                    <a:pos x="8" y="814"/>
                  </a:cxn>
                  <a:cxn ang="0">
                    <a:pos x="19" y="854"/>
                  </a:cxn>
                  <a:cxn ang="0">
                    <a:pos x="32" y="891"/>
                  </a:cxn>
                  <a:cxn ang="0">
                    <a:pos x="49" y="920"/>
                  </a:cxn>
                  <a:cxn ang="0">
                    <a:pos x="65" y="942"/>
                  </a:cxn>
                  <a:cxn ang="0">
                    <a:pos x="80" y="955"/>
                  </a:cxn>
                  <a:cxn ang="0">
                    <a:pos x="95" y="959"/>
                  </a:cxn>
                </a:cxnLst>
                <a:rect l="0" t="0" r="r" b="b"/>
                <a:pathLst>
                  <a:path w="843" h="959">
                    <a:moveTo>
                      <a:pt x="95" y="959"/>
                    </a:moveTo>
                    <a:lnTo>
                      <a:pt x="95" y="959"/>
                    </a:lnTo>
                    <a:lnTo>
                      <a:pt x="120" y="936"/>
                    </a:lnTo>
                    <a:lnTo>
                      <a:pt x="120" y="936"/>
                    </a:lnTo>
                    <a:lnTo>
                      <a:pt x="133" y="918"/>
                    </a:lnTo>
                    <a:lnTo>
                      <a:pt x="147" y="901"/>
                    </a:lnTo>
                    <a:lnTo>
                      <a:pt x="163" y="884"/>
                    </a:lnTo>
                    <a:lnTo>
                      <a:pt x="180" y="868"/>
                    </a:lnTo>
                    <a:lnTo>
                      <a:pt x="215" y="835"/>
                    </a:lnTo>
                    <a:lnTo>
                      <a:pt x="249" y="801"/>
                    </a:lnTo>
                    <a:lnTo>
                      <a:pt x="249" y="801"/>
                    </a:lnTo>
                    <a:lnTo>
                      <a:pt x="279" y="767"/>
                    </a:lnTo>
                    <a:lnTo>
                      <a:pt x="279" y="767"/>
                    </a:lnTo>
                    <a:lnTo>
                      <a:pt x="291" y="752"/>
                    </a:lnTo>
                    <a:lnTo>
                      <a:pt x="301" y="736"/>
                    </a:lnTo>
                    <a:lnTo>
                      <a:pt x="301" y="736"/>
                    </a:lnTo>
                    <a:lnTo>
                      <a:pt x="312" y="714"/>
                    </a:lnTo>
                    <a:lnTo>
                      <a:pt x="323" y="691"/>
                    </a:lnTo>
                    <a:lnTo>
                      <a:pt x="323" y="691"/>
                    </a:lnTo>
                    <a:lnTo>
                      <a:pt x="324" y="685"/>
                    </a:lnTo>
                    <a:lnTo>
                      <a:pt x="324" y="685"/>
                    </a:lnTo>
                    <a:lnTo>
                      <a:pt x="333" y="653"/>
                    </a:lnTo>
                    <a:lnTo>
                      <a:pt x="344" y="626"/>
                    </a:lnTo>
                    <a:lnTo>
                      <a:pt x="344" y="626"/>
                    </a:lnTo>
                    <a:lnTo>
                      <a:pt x="354" y="591"/>
                    </a:lnTo>
                    <a:lnTo>
                      <a:pt x="354" y="591"/>
                    </a:lnTo>
                    <a:lnTo>
                      <a:pt x="357" y="600"/>
                    </a:lnTo>
                    <a:lnTo>
                      <a:pt x="357" y="600"/>
                    </a:lnTo>
                    <a:lnTo>
                      <a:pt x="366" y="583"/>
                    </a:lnTo>
                    <a:lnTo>
                      <a:pt x="376" y="568"/>
                    </a:lnTo>
                    <a:lnTo>
                      <a:pt x="395" y="542"/>
                    </a:lnTo>
                    <a:lnTo>
                      <a:pt x="433" y="499"/>
                    </a:lnTo>
                    <a:lnTo>
                      <a:pt x="433" y="499"/>
                    </a:lnTo>
                    <a:lnTo>
                      <a:pt x="441" y="489"/>
                    </a:lnTo>
                    <a:lnTo>
                      <a:pt x="455" y="477"/>
                    </a:lnTo>
                    <a:lnTo>
                      <a:pt x="494" y="444"/>
                    </a:lnTo>
                    <a:lnTo>
                      <a:pt x="599" y="358"/>
                    </a:lnTo>
                    <a:lnTo>
                      <a:pt x="599" y="358"/>
                    </a:lnTo>
                    <a:lnTo>
                      <a:pt x="599" y="357"/>
                    </a:lnTo>
                    <a:lnTo>
                      <a:pt x="599" y="357"/>
                    </a:lnTo>
                    <a:lnTo>
                      <a:pt x="640" y="323"/>
                    </a:lnTo>
                    <a:lnTo>
                      <a:pt x="680" y="290"/>
                    </a:lnTo>
                    <a:lnTo>
                      <a:pt x="723" y="251"/>
                    </a:lnTo>
                    <a:lnTo>
                      <a:pt x="723" y="251"/>
                    </a:lnTo>
                    <a:lnTo>
                      <a:pt x="742" y="232"/>
                    </a:lnTo>
                    <a:lnTo>
                      <a:pt x="759" y="215"/>
                    </a:lnTo>
                    <a:lnTo>
                      <a:pt x="782" y="188"/>
                    </a:lnTo>
                    <a:lnTo>
                      <a:pt x="794" y="170"/>
                    </a:lnTo>
                    <a:lnTo>
                      <a:pt x="798" y="165"/>
                    </a:lnTo>
                    <a:lnTo>
                      <a:pt x="798" y="165"/>
                    </a:lnTo>
                    <a:lnTo>
                      <a:pt x="808" y="164"/>
                    </a:lnTo>
                    <a:lnTo>
                      <a:pt x="808" y="164"/>
                    </a:lnTo>
                    <a:lnTo>
                      <a:pt x="819" y="146"/>
                    </a:lnTo>
                    <a:lnTo>
                      <a:pt x="827" y="131"/>
                    </a:lnTo>
                    <a:lnTo>
                      <a:pt x="834" y="117"/>
                    </a:lnTo>
                    <a:lnTo>
                      <a:pt x="839" y="104"/>
                    </a:lnTo>
                    <a:lnTo>
                      <a:pt x="842" y="91"/>
                    </a:lnTo>
                    <a:lnTo>
                      <a:pt x="843" y="80"/>
                    </a:lnTo>
                    <a:lnTo>
                      <a:pt x="843" y="70"/>
                    </a:lnTo>
                    <a:lnTo>
                      <a:pt x="842" y="60"/>
                    </a:lnTo>
                    <a:lnTo>
                      <a:pt x="842" y="60"/>
                    </a:lnTo>
                    <a:lnTo>
                      <a:pt x="825" y="45"/>
                    </a:lnTo>
                    <a:lnTo>
                      <a:pt x="808" y="30"/>
                    </a:lnTo>
                    <a:lnTo>
                      <a:pt x="775" y="1"/>
                    </a:lnTo>
                    <a:lnTo>
                      <a:pt x="775" y="1"/>
                    </a:lnTo>
                    <a:lnTo>
                      <a:pt x="760" y="0"/>
                    </a:lnTo>
                    <a:lnTo>
                      <a:pt x="745" y="0"/>
                    </a:lnTo>
                    <a:lnTo>
                      <a:pt x="730" y="1"/>
                    </a:lnTo>
                    <a:lnTo>
                      <a:pt x="715" y="4"/>
                    </a:lnTo>
                    <a:lnTo>
                      <a:pt x="699" y="8"/>
                    </a:lnTo>
                    <a:lnTo>
                      <a:pt x="682" y="14"/>
                    </a:lnTo>
                    <a:lnTo>
                      <a:pt x="666" y="19"/>
                    </a:lnTo>
                    <a:lnTo>
                      <a:pt x="648" y="26"/>
                    </a:lnTo>
                    <a:lnTo>
                      <a:pt x="614" y="44"/>
                    </a:lnTo>
                    <a:lnTo>
                      <a:pt x="580" y="63"/>
                    </a:lnTo>
                    <a:lnTo>
                      <a:pt x="545" y="85"/>
                    </a:lnTo>
                    <a:lnTo>
                      <a:pt x="511" y="109"/>
                    </a:lnTo>
                    <a:lnTo>
                      <a:pt x="477" y="135"/>
                    </a:lnTo>
                    <a:lnTo>
                      <a:pt x="444" y="161"/>
                    </a:lnTo>
                    <a:lnTo>
                      <a:pt x="413" y="188"/>
                    </a:lnTo>
                    <a:lnTo>
                      <a:pt x="383" y="214"/>
                    </a:lnTo>
                    <a:lnTo>
                      <a:pt x="329" y="264"/>
                    </a:lnTo>
                    <a:lnTo>
                      <a:pt x="287" y="308"/>
                    </a:lnTo>
                    <a:lnTo>
                      <a:pt x="287" y="308"/>
                    </a:lnTo>
                    <a:lnTo>
                      <a:pt x="248" y="328"/>
                    </a:lnTo>
                    <a:lnTo>
                      <a:pt x="212" y="352"/>
                    </a:lnTo>
                    <a:lnTo>
                      <a:pt x="180" y="375"/>
                    </a:lnTo>
                    <a:lnTo>
                      <a:pt x="150" y="399"/>
                    </a:lnTo>
                    <a:lnTo>
                      <a:pt x="124" y="424"/>
                    </a:lnTo>
                    <a:lnTo>
                      <a:pt x="101" y="450"/>
                    </a:lnTo>
                    <a:lnTo>
                      <a:pt x="80" y="476"/>
                    </a:lnTo>
                    <a:lnTo>
                      <a:pt x="62" y="503"/>
                    </a:lnTo>
                    <a:lnTo>
                      <a:pt x="46" y="530"/>
                    </a:lnTo>
                    <a:lnTo>
                      <a:pt x="34" y="557"/>
                    </a:lnTo>
                    <a:lnTo>
                      <a:pt x="23" y="585"/>
                    </a:lnTo>
                    <a:lnTo>
                      <a:pt x="15" y="612"/>
                    </a:lnTo>
                    <a:lnTo>
                      <a:pt x="8" y="639"/>
                    </a:lnTo>
                    <a:lnTo>
                      <a:pt x="4" y="666"/>
                    </a:lnTo>
                    <a:lnTo>
                      <a:pt x="1" y="692"/>
                    </a:lnTo>
                    <a:lnTo>
                      <a:pt x="0" y="718"/>
                    </a:lnTo>
                    <a:lnTo>
                      <a:pt x="0" y="743"/>
                    </a:lnTo>
                    <a:lnTo>
                      <a:pt x="1" y="767"/>
                    </a:lnTo>
                    <a:lnTo>
                      <a:pt x="4" y="790"/>
                    </a:lnTo>
                    <a:lnTo>
                      <a:pt x="8" y="814"/>
                    </a:lnTo>
                    <a:lnTo>
                      <a:pt x="13" y="835"/>
                    </a:lnTo>
                    <a:lnTo>
                      <a:pt x="19" y="854"/>
                    </a:lnTo>
                    <a:lnTo>
                      <a:pt x="26" y="874"/>
                    </a:lnTo>
                    <a:lnTo>
                      <a:pt x="32" y="891"/>
                    </a:lnTo>
                    <a:lnTo>
                      <a:pt x="41" y="906"/>
                    </a:lnTo>
                    <a:lnTo>
                      <a:pt x="49" y="920"/>
                    </a:lnTo>
                    <a:lnTo>
                      <a:pt x="57" y="932"/>
                    </a:lnTo>
                    <a:lnTo>
                      <a:pt x="65" y="942"/>
                    </a:lnTo>
                    <a:lnTo>
                      <a:pt x="73" y="950"/>
                    </a:lnTo>
                    <a:lnTo>
                      <a:pt x="80" y="955"/>
                    </a:lnTo>
                    <a:lnTo>
                      <a:pt x="88" y="959"/>
                    </a:lnTo>
                    <a:lnTo>
                      <a:pt x="95" y="959"/>
                    </a:lnTo>
                    <a:lnTo>
                      <a:pt x="95" y="959"/>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2" name="Freeform 75"/>
              <p:cNvSpPr>
                <a:spLocks noEditPoints="1"/>
              </p:cNvSpPr>
              <p:nvPr/>
            </p:nvSpPr>
            <p:spPr bwMode="auto">
              <a:xfrm rot="1800000">
                <a:off x="1290720" y="2848025"/>
                <a:ext cx="144009" cy="141667"/>
              </a:xfrm>
              <a:custGeom>
                <a:avLst/>
                <a:gdLst/>
                <a:ahLst/>
                <a:cxnLst>
                  <a:cxn ang="0">
                    <a:pos x="0" y="234"/>
                  </a:cxn>
                  <a:cxn ang="0">
                    <a:pos x="0" y="234"/>
                  </a:cxn>
                  <a:cxn ang="0">
                    <a:pos x="3" y="243"/>
                  </a:cxn>
                  <a:cxn ang="0">
                    <a:pos x="3" y="243"/>
                  </a:cxn>
                  <a:cxn ang="0">
                    <a:pos x="12" y="226"/>
                  </a:cxn>
                  <a:cxn ang="0">
                    <a:pos x="22" y="211"/>
                  </a:cxn>
                  <a:cxn ang="0">
                    <a:pos x="41" y="185"/>
                  </a:cxn>
                  <a:cxn ang="0">
                    <a:pos x="78" y="143"/>
                  </a:cxn>
                  <a:cxn ang="0">
                    <a:pos x="78" y="143"/>
                  </a:cxn>
                  <a:cxn ang="0">
                    <a:pos x="54" y="168"/>
                  </a:cxn>
                  <a:cxn ang="0">
                    <a:pos x="33" y="191"/>
                  </a:cxn>
                  <a:cxn ang="0">
                    <a:pos x="15" y="214"/>
                  </a:cxn>
                  <a:cxn ang="0">
                    <a:pos x="0" y="234"/>
                  </a:cxn>
                  <a:cxn ang="0">
                    <a:pos x="0" y="234"/>
                  </a:cxn>
                  <a:cxn ang="0">
                    <a:pos x="245" y="1"/>
                  </a:cxn>
                  <a:cxn ang="0">
                    <a:pos x="245" y="1"/>
                  </a:cxn>
                  <a:cxn ang="0">
                    <a:pos x="245" y="0"/>
                  </a:cxn>
                  <a:cxn ang="0">
                    <a:pos x="245" y="0"/>
                  </a:cxn>
                  <a:cxn ang="0">
                    <a:pos x="195" y="41"/>
                  </a:cxn>
                  <a:cxn ang="0">
                    <a:pos x="162" y="68"/>
                  </a:cxn>
                  <a:cxn ang="0">
                    <a:pos x="127" y="98"/>
                  </a:cxn>
                  <a:cxn ang="0">
                    <a:pos x="127" y="98"/>
                  </a:cxn>
                  <a:cxn ang="0">
                    <a:pos x="181" y="53"/>
                  </a:cxn>
                  <a:cxn ang="0">
                    <a:pos x="245" y="1"/>
                  </a:cxn>
                  <a:cxn ang="0">
                    <a:pos x="245" y="1"/>
                  </a:cxn>
                </a:cxnLst>
                <a:rect l="0" t="0" r="r" b="b"/>
                <a:pathLst>
                  <a:path w="245" h="243">
                    <a:moveTo>
                      <a:pt x="0" y="234"/>
                    </a:moveTo>
                    <a:lnTo>
                      <a:pt x="0" y="234"/>
                    </a:lnTo>
                    <a:lnTo>
                      <a:pt x="3" y="243"/>
                    </a:lnTo>
                    <a:lnTo>
                      <a:pt x="3" y="243"/>
                    </a:lnTo>
                    <a:lnTo>
                      <a:pt x="12" y="226"/>
                    </a:lnTo>
                    <a:lnTo>
                      <a:pt x="22" y="211"/>
                    </a:lnTo>
                    <a:lnTo>
                      <a:pt x="41" y="185"/>
                    </a:lnTo>
                    <a:lnTo>
                      <a:pt x="78" y="143"/>
                    </a:lnTo>
                    <a:lnTo>
                      <a:pt x="78" y="143"/>
                    </a:lnTo>
                    <a:lnTo>
                      <a:pt x="54" y="168"/>
                    </a:lnTo>
                    <a:lnTo>
                      <a:pt x="33" y="191"/>
                    </a:lnTo>
                    <a:lnTo>
                      <a:pt x="15" y="214"/>
                    </a:lnTo>
                    <a:lnTo>
                      <a:pt x="0" y="234"/>
                    </a:lnTo>
                    <a:lnTo>
                      <a:pt x="0" y="234"/>
                    </a:lnTo>
                    <a:close/>
                    <a:moveTo>
                      <a:pt x="245" y="1"/>
                    </a:moveTo>
                    <a:lnTo>
                      <a:pt x="245" y="1"/>
                    </a:lnTo>
                    <a:lnTo>
                      <a:pt x="245" y="0"/>
                    </a:lnTo>
                    <a:lnTo>
                      <a:pt x="245" y="0"/>
                    </a:lnTo>
                    <a:lnTo>
                      <a:pt x="195" y="41"/>
                    </a:lnTo>
                    <a:lnTo>
                      <a:pt x="162" y="68"/>
                    </a:lnTo>
                    <a:lnTo>
                      <a:pt x="127" y="98"/>
                    </a:lnTo>
                    <a:lnTo>
                      <a:pt x="127" y="98"/>
                    </a:lnTo>
                    <a:lnTo>
                      <a:pt x="181" y="53"/>
                    </a:lnTo>
                    <a:lnTo>
                      <a:pt x="245" y="1"/>
                    </a:lnTo>
                    <a:lnTo>
                      <a:pt x="245" y="1"/>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3" name="Freeform 76"/>
              <p:cNvSpPr>
                <a:spLocks noEditPoints="1"/>
              </p:cNvSpPr>
              <p:nvPr/>
            </p:nvSpPr>
            <p:spPr bwMode="auto">
              <a:xfrm rot="1800000">
                <a:off x="1264268" y="2654578"/>
                <a:ext cx="341875" cy="228307"/>
              </a:xfrm>
              <a:custGeom>
                <a:avLst/>
                <a:gdLst/>
                <a:ahLst/>
                <a:cxnLst>
                  <a:cxn ang="0">
                    <a:pos x="0" y="390"/>
                  </a:cxn>
                  <a:cxn ang="0">
                    <a:pos x="0" y="390"/>
                  </a:cxn>
                  <a:cxn ang="0">
                    <a:pos x="2" y="387"/>
                  </a:cxn>
                  <a:cxn ang="0">
                    <a:pos x="2" y="387"/>
                  </a:cxn>
                  <a:cxn ang="0">
                    <a:pos x="23" y="369"/>
                  </a:cxn>
                  <a:cxn ang="0">
                    <a:pos x="48" y="352"/>
                  </a:cxn>
                  <a:cxn ang="0">
                    <a:pos x="74" y="335"/>
                  </a:cxn>
                  <a:cxn ang="0">
                    <a:pos x="101" y="320"/>
                  </a:cxn>
                  <a:cxn ang="0">
                    <a:pos x="101" y="320"/>
                  </a:cxn>
                  <a:cxn ang="0">
                    <a:pos x="75" y="335"/>
                  </a:cxn>
                  <a:cxn ang="0">
                    <a:pos x="49" y="352"/>
                  </a:cxn>
                  <a:cxn ang="0">
                    <a:pos x="25" y="369"/>
                  </a:cxn>
                  <a:cxn ang="0">
                    <a:pos x="0" y="390"/>
                  </a:cxn>
                  <a:cxn ang="0">
                    <a:pos x="0" y="390"/>
                  </a:cxn>
                  <a:cxn ang="0">
                    <a:pos x="585" y="0"/>
                  </a:cxn>
                  <a:cxn ang="0">
                    <a:pos x="585" y="0"/>
                  </a:cxn>
                  <a:cxn ang="0">
                    <a:pos x="545" y="14"/>
                  </a:cxn>
                  <a:cxn ang="0">
                    <a:pos x="522" y="25"/>
                  </a:cxn>
                  <a:cxn ang="0">
                    <a:pos x="496" y="37"/>
                  </a:cxn>
                  <a:cxn ang="0">
                    <a:pos x="463" y="55"/>
                  </a:cxn>
                  <a:cxn ang="0">
                    <a:pos x="427" y="78"/>
                  </a:cxn>
                  <a:cxn ang="0">
                    <a:pos x="382" y="108"/>
                  </a:cxn>
                  <a:cxn ang="0">
                    <a:pos x="329" y="146"/>
                  </a:cxn>
                  <a:cxn ang="0">
                    <a:pos x="329" y="146"/>
                  </a:cxn>
                  <a:cxn ang="0">
                    <a:pos x="304" y="165"/>
                  </a:cxn>
                  <a:cxn ang="0">
                    <a:pos x="281" y="184"/>
                  </a:cxn>
                  <a:cxn ang="0">
                    <a:pos x="239" y="219"/>
                  </a:cxn>
                  <a:cxn ang="0">
                    <a:pos x="202" y="251"/>
                  </a:cxn>
                  <a:cxn ang="0">
                    <a:pos x="185" y="264"/>
                  </a:cxn>
                  <a:cxn ang="0">
                    <a:pos x="169" y="277"/>
                  </a:cxn>
                  <a:cxn ang="0">
                    <a:pos x="169" y="277"/>
                  </a:cxn>
                  <a:cxn ang="0">
                    <a:pos x="128" y="304"/>
                  </a:cxn>
                  <a:cxn ang="0">
                    <a:pos x="128" y="304"/>
                  </a:cxn>
                  <a:cxn ang="0">
                    <a:pos x="170" y="262"/>
                  </a:cxn>
                  <a:cxn ang="0">
                    <a:pos x="221" y="215"/>
                  </a:cxn>
                  <a:cxn ang="0">
                    <a:pos x="278" y="165"/>
                  </a:cxn>
                  <a:cxn ang="0">
                    <a:pos x="308" y="140"/>
                  </a:cxn>
                  <a:cxn ang="0">
                    <a:pos x="339" y="116"/>
                  </a:cxn>
                  <a:cxn ang="0">
                    <a:pos x="371" y="93"/>
                  </a:cxn>
                  <a:cxn ang="0">
                    <a:pos x="402" y="71"/>
                  </a:cxn>
                  <a:cxn ang="0">
                    <a:pos x="435" y="52"/>
                  </a:cxn>
                  <a:cxn ang="0">
                    <a:pos x="466" y="34"/>
                  </a:cxn>
                  <a:cxn ang="0">
                    <a:pos x="497" y="20"/>
                  </a:cxn>
                  <a:cxn ang="0">
                    <a:pos x="527" y="10"/>
                  </a:cxn>
                  <a:cxn ang="0">
                    <a:pos x="542" y="5"/>
                  </a:cxn>
                  <a:cxn ang="0">
                    <a:pos x="556" y="3"/>
                  </a:cxn>
                  <a:cxn ang="0">
                    <a:pos x="571" y="1"/>
                  </a:cxn>
                  <a:cxn ang="0">
                    <a:pos x="585" y="0"/>
                  </a:cxn>
                  <a:cxn ang="0">
                    <a:pos x="585" y="0"/>
                  </a:cxn>
                </a:cxnLst>
                <a:rect l="0" t="0" r="r" b="b"/>
                <a:pathLst>
                  <a:path w="585" h="390">
                    <a:moveTo>
                      <a:pt x="0" y="390"/>
                    </a:moveTo>
                    <a:lnTo>
                      <a:pt x="0" y="390"/>
                    </a:lnTo>
                    <a:lnTo>
                      <a:pt x="2" y="387"/>
                    </a:lnTo>
                    <a:lnTo>
                      <a:pt x="2" y="387"/>
                    </a:lnTo>
                    <a:lnTo>
                      <a:pt x="23" y="369"/>
                    </a:lnTo>
                    <a:lnTo>
                      <a:pt x="48" y="352"/>
                    </a:lnTo>
                    <a:lnTo>
                      <a:pt x="74" y="335"/>
                    </a:lnTo>
                    <a:lnTo>
                      <a:pt x="101" y="320"/>
                    </a:lnTo>
                    <a:lnTo>
                      <a:pt x="101" y="320"/>
                    </a:lnTo>
                    <a:lnTo>
                      <a:pt x="75" y="335"/>
                    </a:lnTo>
                    <a:lnTo>
                      <a:pt x="49" y="352"/>
                    </a:lnTo>
                    <a:lnTo>
                      <a:pt x="25" y="369"/>
                    </a:lnTo>
                    <a:lnTo>
                      <a:pt x="0" y="390"/>
                    </a:lnTo>
                    <a:lnTo>
                      <a:pt x="0" y="390"/>
                    </a:lnTo>
                    <a:close/>
                    <a:moveTo>
                      <a:pt x="585" y="0"/>
                    </a:moveTo>
                    <a:lnTo>
                      <a:pt x="585" y="0"/>
                    </a:lnTo>
                    <a:lnTo>
                      <a:pt x="545" y="14"/>
                    </a:lnTo>
                    <a:lnTo>
                      <a:pt x="522" y="25"/>
                    </a:lnTo>
                    <a:lnTo>
                      <a:pt x="496" y="37"/>
                    </a:lnTo>
                    <a:lnTo>
                      <a:pt x="463" y="55"/>
                    </a:lnTo>
                    <a:lnTo>
                      <a:pt x="427" y="78"/>
                    </a:lnTo>
                    <a:lnTo>
                      <a:pt x="382" y="108"/>
                    </a:lnTo>
                    <a:lnTo>
                      <a:pt x="329" y="146"/>
                    </a:lnTo>
                    <a:lnTo>
                      <a:pt x="329" y="146"/>
                    </a:lnTo>
                    <a:lnTo>
                      <a:pt x="304" y="165"/>
                    </a:lnTo>
                    <a:lnTo>
                      <a:pt x="281" y="184"/>
                    </a:lnTo>
                    <a:lnTo>
                      <a:pt x="239" y="219"/>
                    </a:lnTo>
                    <a:lnTo>
                      <a:pt x="202" y="251"/>
                    </a:lnTo>
                    <a:lnTo>
                      <a:pt x="185" y="264"/>
                    </a:lnTo>
                    <a:lnTo>
                      <a:pt x="169" y="277"/>
                    </a:lnTo>
                    <a:lnTo>
                      <a:pt x="169" y="277"/>
                    </a:lnTo>
                    <a:lnTo>
                      <a:pt x="128" y="304"/>
                    </a:lnTo>
                    <a:lnTo>
                      <a:pt x="128" y="304"/>
                    </a:lnTo>
                    <a:lnTo>
                      <a:pt x="170" y="262"/>
                    </a:lnTo>
                    <a:lnTo>
                      <a:pt x="221" y="215"/>
                    </a:lnTo>
                    <a:lnTo>
                      <a:pt x="278" y="165"/>
                    </a:lnTo>
                    <a:lnTo>
                      <a:pt x="308" y="140"/>
                    </a:lnTo>
                    <a:lnTo>
                      <a:pt x="339" y="116"/>
                    </a:lnTo>
                    <a:lnTo>
                      <a:pt x="371" y="93"/>
                    </a:lnTo>
                    <a:lnTo>
                      <a:pt x="402" y="71"/>
                    </a:lnTo>
                    <a:lnTo>
                      <a:pt x="435" y="52"/>
                    </a:lnTo>
                    <a:lnTo>
                      <a:pt x="466" y="34"/>
                    </a:lnTo>
                    <a:lnTo>
                      <a:pt x="497" y="20"/>
                    </a:lnTo>
                    <a:lnTo>
                      <a:pt x="527" y="10"/>
                    </a:lnTo>
                    <a:lnTo>
                      <a:pt x="542" y="5"/>
                    </a:lnTo>
                    <a:lnTo>
                      <a:pt x="556" y="3"/>
                    </a:lnTo>
                    <a:lnTo>
                      <a:pt x="571" y="1"/>
                    </a:lnTo>
                    <a:lnTo>
                      <a:pt x="585" y="0"/>
                    </a:lnTo>
                    <a:lnTo>
                      <a:pt x="585"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4" name="Freeform 77"/>
              <p:cNvSpPr/>
              <p:nvPr/>
            </p:nvSpPr>
            <p:spPr bwMode="auto">
              <a:xfrm rot="1800000">
                <a:off x="1067332" y="2718648"/>
                <a:ext cx="310264" cy="389878"/>
              </a:xfrm>
              <a:custGeom>
                <a:avLst/>
                <a:gdLst/>
                <a:ahLst/>
                <a:cxnLst>
                  <a:cxn ang="0">
                    <a:pos x="51" y="665"/>
                  </a:cxn>
                  <a:cxn ang="0">
                    <a:pos x="128" y="568"/>
                  </a:cxn>
                  <a:cxn ang="0">
                    <a:pos x="162" y="518"/>
                  </a:cxn>
                  <a:cxn ang="0">
                    <a:pos x="190" y="466"/>
                  </a:cxn>
                  <a:cxn ang="0">
                    <a:pos x="222" y="405"/>
                  </a:cxn>
                  <a:cxn ang="0">
                    <a:pos x="280" y="304"/>
                  </a:cxn>
                  <a:cxn ang="0">
                    <a:pos x="309" y="264"/>
                  </a:cxn>
                  <a:cxn ang="0">
                    <a:pos x="338" y="229"/>
                  </a:cxn>
                  <a:cxn ang="0">
                    <a:pos x="369" y="198"/>
                  </a:cxn>
                  <a:cxn ang="0">
                    <a:pos x="404" y="169"/>
                  </a:cxn>
                  <a:cxn ang="0">
                    <a:pos x="442" y="142"/>
                  </a:cxn>
                  <a:cxn ang="0">
                    <a:pos x="478" y="118"/>
                  </a:cxn>
                  <a:cxn ang="0">
                    <a:pos x="512" y="93"/>
                  </a:cxn>
                  <a:cxn ang="0">
                    <a:pos x="524" y="79"/>
                  </a:cxn>
                  <a:cxn ang="0">
                    <a:pos x="528" y="69"/>
                  </a:cxn>
                  <a:cxn ang="0">
                    <a:pos x="527" y="60"/>
                  </a:cxn>
                  <a:cxn ang="0">
                    <a:pos x="517" y="45"/>
                  </a:cxn>
                  <a:cxn ang="0">
                    <a:pos x="508" y="35"/>
                  </a:cxn>
                  <a:cxn ang="0">
                    <a:pos x="485" y="14"/>
                  </a:cxn>
                  <a:cxn ang="0">
                    <a:pos x="471" y="5"/>
                  </a:cxn>
                  <a:cxn ang="0">
                    <a:pos x="456" y="1"/>
                  </a:cxn>
                  <a:cxn ang="0">
                    <a:pos x="437" y="1"/>
                  </a:cxn>
                  <a:cxn ang="0">
                    <a:pos x="417" y="7"/>
                  </a:cxn>
                  <a:cxn ang="0">
                    <a:pos x="392" y="20"/>
                  </a:cxn>
                  <a:cxn ang="0">
                    <a:pos x="366" y="42"/>
                  </a:cxn>
                  <a:cxn ang="0">
                    <a:pos x="336" y="67"/>
                  </a:cxn>
                  <a:cxn ang="0">
                    <a:pos x="275" y="110"/>
                  </a:cxn>
                  <a:cxn ang="0">
                    <a:pos x="229" y="135"/>
                  </a:cxn>
                  <a:cxn ang="0">
                    <a:pos x="200" y="146"/>
                  </a:cxn>
                  <a:cxn ang="0">
                    <a:pos x="175" y="150"/>
                  </a:cxn>
                  <a:cxn ang="0">
                    <a:pos x="154" y="148"/>
                  </a:cxn>
                  <a:cxn ang="0">
                    <a:pos x="145" y="144"/>
                  </a:cxn>
                  <a:cxn ang="0">
                    <a:pos x="110" y="180"/>
                  </a:cxn>
                  <a:cxn ang="0">
                    <a:pos x="81" y="215"/>
                  </a:cxn>
                  <a:cxn ang="0">
                    <a:pos x="57" y="252"/>
                  </a:cxn>
                  <a:cxn ang="0">
                    <a:pos x="38" y="290"/>
                  </a:cxn>
                  <a:cxn ang="0">
                    <a:pos x="21" y="328"/>
                  </a:cxn>
                  <a:cxn ang="0">
                    <a:pos x="11" y="365"/>
                  </a:cxn>
                  <a:cxn ang="0">
                    <a:pos x="4" y="403"/>
                  </a:cxn>
                  <a:cxn ang="0">
                    <a:pos x="0" y="476"/>
                  </a:cxn>
                  <a:cxn ang="0">
                    <a:pos x="6" y="541"/>
                  </a:cxn>
                  <a:cxn ang="0">
                    <a:pos x="20" y="600"/>
                  </a:cxn>
                  <a:cxn ang="0">
                    <a:pos x="41" y="646"/>
                  </a:cxn>
                  <a:cxn ang="0">
                    <a:pos x="51" y="665"/>
                  </a:cxn>
                </a:cxnLst>
                <a:rect l="0" t="0" r="r" b="b"/>
                <a:pathLst>
                  <a:path w="528" h="665">
                    <a:moveTo>
                      <a:pt x="51" y="665"/>
                    </a:moveTo>
                    <a:lnTo>
                      <a:pt x="51" y="665"/>
                    </a:lnTo>
                    <a:lnTo>
                      <a:pt x="91" y="617"/>
                    </a:lnTo>
                    <a:lnTo>
                      <a:pt x="128" y="568"/>
                    </a:lnTo>
                    <a:lnTo>
                      <a:pt x="145" y="542"/>
                    </a:lnTo>
                    <a:lnTo>
                      <a:pt x="162" y="518"/>
                    </a:lnTo>
                    <a:lnTo>
                      <a:pt x="177" y="492"/>
                    </a:lnTo>
                    <a:lnTo>
                      <a:pt x="190" y="466"/>
                    </a:lnTo>
                    <a:lnTo>
                      <a:pt x="190" y="466"/>
                    </a:lnTo>
                    <a:lnTo>
                      <a:pt x="222" y="405"/>
                    </a:lnTo>
                    <a:lnTo>
                      <a:pt x="252" y="350"/>
                    </a:lnTo>
                    <a:lnTo>
                      <a:pt x="280" y="304"/>
                    </a:lnTo>
                    <a:lnTo>
                      <a:pt x="295" y="283"/>
                    </a:lnTo>
                    <a:lnTo>
                      <a:pt x="309" y="264"/>
                    </a:lnTo>
                    <a:lnTo>
                      <a:pt x="324" y="245"/>
                    </a:lnTo>
                    <a:lnTo>
                      <a:pt x="338" y="229"/>
                    </a:lnTo>
                    <a:lnTo>
                      <a:pt x="354" y="213"/>
                    </a:lnTo>
                    <a:lnTo>
                      <a:pt x="369" y="198"/>
                    </a:lnTo>
                    <a:lnTo>
                      <a:pt x="387" y="183"/>
                    </a:lnTo>
                    <a:lnTo>
                      <a:pt x="404" y="169"/>
                    </a:lnTo>
                    <a:lnTo>
                      <a:pt x="423" y="155"/>
                    </a:lnTo>
                    <a:lnTo>
                      <a:pt x="442" y="142"/>
                    </a:lnTo>
                    <a:lnTo>
                      <a:pt x="442" y="142"/>
                    </a:lnTo>
                    <a:lnTo>
                      <a:pt x="478" y="118"/>
                    </a:lnTo>
                    <a:lnTo>
                      <a:pt x="504" y="101"/>
                    </a:lnTo>
                    <a:lnTo>
                      <a:pt x="512" y="93"/>
                    </a:lnTo>
                    <a:lnTo>
                      <a:pt x="519" y="86"/>
                    </a:lnTo>
                    <a:lnTo>
                      <a:pt x="524" y="79"/>
                    </a:lnTo>
                    <a:lnTo>
                      <a:pt x="527" y="74"/>
                    </a:lnTo>
                    <a:lnTo>
                      <a:pt x="528" y="69"/>
                    </a:lnTo>
                    <a:lnTo>
                      <a:pt x="528" y="64"/>
                    </a:lnTo>
                    <a:lnTo>
                      <a:pt x="527" y="60"/>
                    </a:lnTo>
                    <a:lnTo>
                      <a:pt x="526" y="54"/>
                    </a:lnTo>
                    <a:lnTo>
                      <a:pt x="517" y="45"/>
                    </a:lnTo>
                    <a:lnTo>
                      <a:pt x="508" y="35"/>
                    </a:lnTo>
                    <a:lnTo>
                      <a:pt x="508" y="35"/>
                    </a:lnTo>
                    <a:lnTo>
                      <a:pt x="497" y="23"/>
                    </a:lnTo>
                    <a:lnTo>
                      <a:pt x="485" y="14"/>
                    </a:lnTo>
                    <a:lnTo>
                      <a:pt x="479" y="8"/>
                    </a:lnTo>
                    <a:lnTo>
                      <a:pt x="471" y="5"/>
                    </a:lnTo>
                    <a:lnTo>
                      <a:pt x="464" y="3"/>
                    </a:lnTo>
                    <a:lnTo>
                      <a:pt x="456" y="1"/>
                    </a:lnTo>
                    <a:lnTo>
                      <a:pt x="447" y="0"/>
                    </a:lnTo>
                    <a:lnTo>
                      <a:pt x="437" y="1"/>
                    </a:lnTo>
                    <a:lnTo>
                      <a:pt x="428" y="3"/>
                    </a:lnTo>
                    <a:lnTo>
                      <a:pt x="417" y="7"/>
                    </a:lnTo>
                    <a:lnTo>
                      <a:pt x="404" y="12"/>
                    </a:lnTo>
                    <a:lnTo>
                      <a:pt x="392" y="20"/>
                    </a:lnTo>
                    <a:lnTo>
                      <a:pt x="380" y="30"/>
                    </a:lnTo>
                    <a:lnTo>
                      <a:pt x="366" y="42"/>
                    </a:lnTo>
                    <a:lnTo>
                      <a:pt x="366" y="42"/>
                    </a:lnTo>
                    <a:lnTo>
                      <a:pt x="336" y="67"/>
                    </a:lnTo>
                    <a:lnTo>
                      <a:pt x="306" y="90"/>
                    </a:lnTo>
                    <a:lnTo>
                      <a:pt x="275" y="110"/>
                    </a:lnTo>
                    <a:lnTo>
                      <a:pt x="244" y="128"/>
                    </a:lnTo>
                    <a:lnTo>
                      <a:pt x="229" y="135"/>
                    </a:lnTo>
                    <a:lnTo>
                      <a:pt x="214" y="140"/>
                    </a:lnTo>
                    <a:lnTo>
                      <a:pt x="200" y="146"/>
                    </a:lnTo>
                    <a:lnTo>
                      <a:pt x="186" y="148"/>
                    </a:lnTo>
                    <a:lnTo>
                      <a:pt x="175" y="150"/>
                    </a:lnTo>
                    <a:lnTo>
                      <a:pt x="163" y="150"/>
                    </a:lnTo>
                    <a:lnTo>
                      <a:pt x="154" y="148"/>
                    </a:lnTo>
                    <a:lnTo>
                      <a:pt x="145" y="144"/>
                    </a:lnTo>
                    <a:lnTo>
                      <a:pt x="145" y="144"/>
                    </a:lnTo>
                    <a:lnTo>
                      <a:pt x="128" y="162"/>
                    </a:lnTo>
                    <a:lnTo>
                      <a:pt x="110" y="180"/>
                    </a:lnTo>
                    <a:lnTo>
                      <a:pt x="95" y="198"/>
                    </a:lnTo>
                    <a:lnTo>
                      <a:pt x="81" y="215"/>
                    </a:lnTo>
                    <a:lnTo>
                      <a:pt x="68" y="234"/>
                    </a:lnTo>
                    <a:lnTo>
                      <a:pt x="57" y="252"/>
                    </a:lnTo>
                    <a:lnTo>
                      <a:pt x="46" y="271"/>
                    </a:lnTo>
                    <a:lnTo>
                      <a:pt x="38" y="290"/>
                    </a:lnTo>
                    <a:lnTo>
                      <a:pt x="30" y="309"/>
                    </a:lnTo>
                    <a:lnTo>
                      <a:pt x="21" y="328"/>
                    </a:lnTo>
                    <a:lnTo>
                      <a:pt x="16" y="347"/>
                    </a:lnTo>
                    <a:lnTo>
                      <a:pt x="11" y="365"/>
                    </a:lnTo>
                    <a:lnTo>
                      <a:pt x="6" y="384"/>
                    </a:lnTo>
                    <a:lnTo>
                      <a:pt x="4" y="403"/>
                    </a:lnTo>
                    <a:lnTo>
                      <a:pt x="0" y="440"/>
                    </a:lnTo>
                    <a:lnTo>
                      <a:pt x="0" y="476"/>
                    </a:lnTo>
                    <a:lnTo>
                      <a:pt x="1" y="508"/>
                    </a:lnTo>
                    <a:lnTo>
                      <a:pt x="6" y="541"/>
                    </a:lnTo>
                    <a:lnTo>
                      <a:pt x="12" y="571"/>
                    </a:lnTo>
                    <a:lnTo>
                      <a:pt x="20" y="600"/>
                    </a:lnTo>
                    <a:lnTo>
                      <a:pt x="30" y="624"/>
                    </a:lnTo>
                    <a:lnTo>
                      <a:pt x="41" y="646"/>
                    </a:lnTo>
                    <a:lnTo>
                      <a:pt x="51" y="665"/>
                    </a:lnTo>
                    <a:lnTo>
                      <a:pt x="51" y="66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5" name="Freeform 78"/>
              <p:cNvSpPr/>
              <p:nvPr/>
            </p:nvSpPr>
            <p:spPr bwMode="auto">
              <a:xfrm rot="1800000">
                <a:off x="1418825" y="2711364"/>
                <a:ext cx="247040" cy="162742"/>
              </a:xfrm>
              <a:custGeom>
                <a:avLst/>
                <a:gdLst/>
                <a:ahLst/>
                <a:cxnLst>
                  <a:cxn ang="0">
                    <a:pos x="0" y="200"/>
                  </a:cxn>
                  <a:cxn ang="0">
                    <a:pos x="0" y="200"/>
                  </a:cxn>
                  <a:cxn ang="0">
                    <a:pos x="48" y="161"/>
                  </a:cxn>
                  <a:cxn ang="0">
                    <a:pos x="101" y="120"/>
                  </a:cxn>
                  <a:cxn ang="0">
                    <a:pos x="128" y="100"/>
                  </a:cxn>
                  <a:cxn ang="0">
                    <a:pos x="157" y="79"/>
                  </a:cxn>
                  <a:cxn ang="0">
                    <a:pos x="184" y="61"/>
                  </a:cxn>
                  <a:cxn ang="0">
                    <a:pos x="213" y="44"/>
                  </a:cxn>
                  <a:cxn ang="0">
                    <a:pos x="240" y="29"/>
                  </a:cxn>
                  <a:cxn ang="0">
                    <a:pos x="267" y="16"/>
                  </a:cxn>
                  <a:cxn ang="0">
                    <a:pos x="293" y="8"/>
                  </a:cxn>
                  <a:cxn ang="0">
                    <a:pos x="318" y="1"/>
                  </a:cxn>
                  <a:cxn ang="0">
                    <a:pos x="328" y="0"/>
                  </a:cxn>
                  <a:cxn ang="0">
                    <a:pos x="339" y="0"/>
                  </a:cxn>
                  <a:cxn ang="0">
                    <a:pos x="350" y="0"/>
                  </a:cxn>
                  <a:cxn ang="0">
                    <a:pos x="361" y="1"/>
                  </a:cxn>
                  <a:cxn ang="0">
                    <a:pos x="371" y="4"/>
                  </a:cxn>
                  <a:cxn ang="0">
                    <a:pos x="380" y="8"/>
                  </a:cxn>
                  <a:cxn ang="0">
                    <a:pos x="388" y="14"/>
                  </a:cxn>
                  <a:cxn ang="0">
                    <a:pos x="397" y="20"/>
                  </a:cxn>
                  <a:cxn ang="0">
                    <a:pos x="397" y="20"/>
                  </a:cxn>
                  <a:cxn ang="0">
                    <a:pos x="403" y="29"/>
                  </a:cxn>
                  <a:cxn ang="0">
                    <a:pos x="409" y="35"/>
                  </a:cxn>
                  <a:cxn ang="0">
                    <a:pos x="414" y="44"/>
                  </a:cxn>
                  <a:cxn ang="0">
                    <a:pos x="417" y="50"/>
                  </a:cxn>
                  <a:cxn ang="0">
                    <a:pos x="420" y="59"/>
                  </a:cxn>
                  <a:cxn ang="0">
                    <a:pos x="421" y="67"/>
                  </a:cxn>
                  <a:cxn ang="0">
                    <a:pos x="422" y="75"/>
                  </a:cxn>
                  <a:cxn ang="0">
                    <a:pos x="422" y="83"/>
                  </a:cxn>
                  <a:cxn ang="0">
                    <a:pos x="420" y="100"/>
                  </a:cxn>
                  <a:cxn ang="0">
                    <a:pos x="414" y="116"/>
                  </a:cxn>
                  <a:cxn ang="0">
                    <a:pos x="406" y="132"/>
                  </a:cxn>
                  <a:cxn ang="0">
                    <a:pos x="395" y="149"/>
                  </a:cxn>
                  <a:cxn ang="0">
                    <a:pos x="383" y="166"/>
                  </a:cxn>
                  <a:cxn ang="0">
                    <a:pos x="368" y="183"/>
                  </a:cxn>
                  <a:cxn ang="0">
                    <a:pos x="337" y="215"/>
                  </a:cxn>
                  <a:cxn ang="0">
                    <a:pos x="304" y="248"/>
                  </a:cxn>
                  <a:cxn ang="0">
                    <a:pos x="271" y="278"/>
                  </a:cxn>
                  <a:cxn ang="0">
                    <a:pos x="271" y="278"/>
                  </a:cxn>
                  <a:cxn ang="0">
                    <a:pos x="264" y="271"/>
                  </a:cxn>
                  <a:cxn ang="0">
                    <a:pos x="256" y="263"/>
                  </a:cxn>
                  <a:cxn ang="0">
                    <a:pos x="247" y="256"/>
                  </a:cxn>
                  <a:cxn ang="0">
                    <a:pos x="238" y="252"/>
                  </a:cxn>
                  <a:cxn ang="0">
                    <a:pos x="238" y="252"/>
                  </a:cxn>
                  <a:cxn ang="0">
                    <a:pos x="213" y="237"/>
                  </a:cxn>
                  <a:cxn ang="0">
                    <a:pos x="187" y="224"/>
                  </a:cxn>
                  <a:cxn ang="0">
                    <a:pos x="158" y="213"/>
                  </a:cxn>
                  <a:cxn ang="0">
                    <a:pos x="128" y="202"/>
                  </a:cxn>
                  <a:cxn ang="0">
                    <a:pos x="113" y="198"/>
                  </a:cxn>
                  <a:cxn ang="0">
                    <a:pos x="98" y="195"/>
                  </a:cxn>
                  <a:cxn ang="0">
                    <a:pos x="82" y="192"/>
                  </a:cxn>
                  <a:cxn ang="0">
                    <a:pos x="67" y="192"/>
                  </a:cxn>
                  <a:cxn ang="0">
                    <a:pos x="50" y="192"/>
                  </a:cxn>
                  <a:cxn ang="0">
                    <a:pos x="34" y="194"/>
                  </a:cxn>
                  <a:cxn ang="0">
                    <a:pos x="16" y="196"/>
                  </a:cxn>
                  <a:cxn ang="0">
                    <a:pos x="0" y="200"/>
                  </a:cxn>
                  <a:cxn ang="0">
                    <a:pos x="0" y="200"/>
                  </a:cxn>
                </a:cxnLst>
                <a:rect l="0" t="0" r="r" b="b"/>
                <a:pathLst>
                  <a:path w="422" h="278">
                    <a:moveTo>
                      <a:pt x="0" y="200"/>
                    </a:moveTo>
                    <a:lnTo>
                      <a:pt x="0" y="200"/>
                    </a:lnTo>
                    <a:lnTo>
                      <a:pt x="48" y="161"/>
                    </a:lnTo>
                    <a:lnTo>
                      <a:pt x="101" y="120"/>
                    </a:lnTo>
                    <a:lnTo>
                      <a:pt x="128" y="100"/>
                    </a:lnTo>
                    <a:lnTo>
                      <a:pt x="157" y="79"/>
                    </a:lnTo>
                    <a:lnTo>
                      <a:pt x="184" y="61"/>
                    </a:lnTo>
                    <a:lnTo>
                      <a:pt x="213" y="44"/>
                    </a:lnTo>
                    <a:lnTo>
                      <a:pt x="240" y="29"/>
                    </a:lnTo>
                    <a:lnTo>
                      <a:pt x="267" y="16"/>
                    </a:lnTo>
                    <a:lnTo>
                      <a:pt x="293" y="8"/>
                    </a:lnTo>
                    <a:lnTo>
                      <a:pt x="318" y="1"/>
                    </a:lnTo>
                    <a:lnTo>
                      <a:pt x="328" y="0"/>
                    </a:lnTo>
                    <a:lnTo>
                      <a:pt x="339" y="0"/>
                    </a:lnTo>
                    <a:lnTo>
                      <a:pt x="350" y="0"/>
                    </a:lnTo>
                    <a:lnTo>
                      <a:pt x="361" y="1"/>
                    </a:lnTo>
                    <a:lnTo>
                      <a:pt x="371" y="4"/>
                    </a:lnTo>
                    <a:lnTo>
                      <a:pt x="380" y="8"/>
                    </a:lnTo>
                    <a:lnTo>
                      <a:pt x="388" y="14"/>
                    </a:lnTo>
                    <a:lnTo>
                      <a:pt x="397" y="20"/>
                    </a:lnTo>
                    <a:lnTo>
                      <a:pt x="397" y="20"/>
                    </a:lnTo>
                    <a:lnTo>
                      <a:pt x="403" y="29"/>
                    </a:lnTo>
                    <a:lnTo>
                      <a:pt x="409" y="35"/>
                    </a:lnTo>
                    <a:lnTo>
                      <a:pt x="414" y="44"/>
                    </a:lnTo>
                    <a:lnTo>
                      <a:pt x="417" y="50"/>
                    </a:lnTo>
                    <a:lnTo>
                      <a:pt x="420" y="59"/>
                    </a:lnTo>
                    <a:lnTo>
                      <a:pt x="421" y="67"/>
                    </a:lnTo>
                    <a:lnTo>
                      <a:pt x="422" y="75"/>
                    </a:lnTo>
                    <a:lnTo>
                      <a:pt x="422" y="83"/>
                    </a:lnTo>
                    <a:lnTo>
                      <a:pt x="420" y="100"/>
                    </a:lnTo>
                    <a:lnTo>
                      <a:pt x="414" y="116"/>
                    </a:lnTo>
                    <a:lnTo>
                      <a:pt x="406" y="132"/>
                    </a:lnTo>
                    <a:lnTo>
                      <a:pt x="395" y="149"/>
                    </a:lnTo>
                    <a:lnTo>
                      <a:pt x="383" y="166"/>
                    </a:lnTo>
                    <a:lnTo>
                      <a:pt x="368" y="183"/>
                    </a:lnTo>
                    <a:lnTo>
                      <a:pt x="337" y="215"/>
                    </a:lnTo>
                    <a:lnTo>
                      <a:pt x="304" y="248"/>
                    </a:lnTo>
                    <a:lnTo>
                      <a:pt x="271" y="278"/>
                    </a:lnTo>
                    <a:lnTo>
                      <a:pt x="271" y="278"/>
                    </a:lnTo>
                    <a:lnTo>
                      <a:pt x="264" y="271"/>
                    </a:lnTo>
                    <a:lnTo>
                      <a:pt x="256" y="263"/>
                    </a:lnTo>
                    <a:lnTo>
                      <a:pt x="247" y="256"/>
                    </a:lnTo>
                    <a:lnTo>
                      <a:pt x="238" y="252"/>
                    </a:lnTo>
                    <a:lnTo>
                      <a:pt x="238" y="252"/>
                    </a:lnTo>
                    <a:lnTo>
                      <a:pt x="213" y="237"/>
                    </a:lnTo>
                    <a:lnTo>
                      <a:pt x="187" y="224"/>
                    </a:lnTo>
                    <a:lnTo>
                      <a:pt x="158" y="213"/>
                    </a:lnTo>
                    <a:lnTo>
                      <a:pt x="128" y="202"/>
                    </a:lnTo>
                    <a:lnTo>
                      <a:pt x="113" y="198"/>
                    </a:lnTo>
                    <a:lnTo>
                      <a:pt x="98" y="195"/>
                    </a:lnTo>
                    <a:lnTo>
                      <a:pt x="82" y="192"/>
                    </a:lnTo>
                    <a:lnTo>
                      <a:pt x="67" y="192"/>
                    </a:lnTo>
                    <a:lnTo>
                      <a:pt x="50" y="192"/>
                    </a:lnTo>
                    <a:lnTo>
                      <a:pt x="34" y="194"/>
                    </a:lnTo>
                    <a:lnTo>
                      <a:pt x="16" y="196"/>
                    </a:lnTo>
                    <a:lnTo>
                      <a:pt x="0" y="200"/>
                    </a:lnTo>
                    <a:lnTo>
                      <a:pt x="0" y="20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6" name="Freeform 79"/>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7" name="Freeform 80"/>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8" name="Freeform 150"/>
              <p:cNvSpPr/>
              <p:nvPr/>
            </p:nvSpPr>
            <p:spPr bwMode="auto">
              <a:xfrm rot="1800000">
                <a:off x="2295056" y="3825072"/>
                <a:ext cx="347730" cy="251723"/>
              </a:xfrm>
              <a:custGeom>
                <a:avLst/>
                <a:gdLst/>
                <a:ahLst/>
                <a:cxnLst>
                  <a:cxn ang="0">
                    <a:pos x="35" y="416"/>
                  </a:cxn>
                  <a:cxn ang="0">
                    <a:pos x="35" y="416"/>
                  </a:cxn>
                  <a:cxn ang="0">
                    <a:pos x="31" y="413"/>
                  </a:cxn>
                  <a:cxn ang="0">
                    <a:pos x="27" y="410"/>
                  </a:cxn>
                  <a:cxn ang="0">
                    <a:pos x="20" y="404"/>
                  </a:cxn>
                  <a:cxn ang="0">
                    <a:pos x="15" y="393"/>
                  </a:cxn>
                  <a:cxn ang="0">
                    <a:pos x="10" y="382"/>
                  </a:cxn>
                  <a:cxn ang="0">
                    <a:pos x="3" y="361"/>
                  </a:cxn>
                  <a:cxn ang="0">
                    <a:pos x="0" y="353"/>
                  </a:cxn>
                  <a:cxn ang="0">
                    <a:pos x="0" y="353"/>
                  </a:cxn>
                  <a:cxn ang="0">
                    <a:pos x="14" y="338"/>
                  </a:cxn>
                  <a:cxn ang="0">
                    <a:pos x="34" y="320"/>
                  </a:cxn>
                  <a:cxn ang="0">
                    <a:pos x="60" y="301"/>
                  </a:cxn>
                  <a:cxn ang="0">
                    <a:pos x="90" y="278"/>
                  </a:cxn>
                  <a:cxn ang="0">
                    <a:pos x="162" y="229"/>
                  </a:cxn>
                  <a:cxn ang="0">
                    <a:pos x="245" y="176"/>
                  </a:cxn>
                  <a:cxn ang="0">
                    <a:pos x="332" y="123"/>
                  </a:cxn>
                  <a:cxn ang="0">
                    <a:pos x="420" y="72"/>
                  </a:cxn>
                  <a:cxn ang="0">
                    <a:pos x="461" y="51"/>
                  </a:cxn>
                  <a:cxn ang="0">
                    <a:pos x="500" y="30"/>
                  </a:cxn>
                  <a:cxn ang="0">
                    <a:pos x="535" y="14"/>
                  </a:cxn>
                  <a:cxn ang="0">
                    <a:pos x="568" y="0"/>
                  </a:cxn>
                  <a:cxn ang="0">
                    <a:pos x="568" y="0"/>
                  </a:cxn>
                  <a:cxn ang="0">
                    <a:pos x="575" y="7"/>
                  </a:cxn>
                  <a:cxn ang="0">
                    <a:pos x="580" y="17"/>
                  </a:cxn>
                  <a:cxn ang="0">
                    <a:pos x="586" y="29"/>
                  </a:cxn>
                  <a:cxn ang="0">
                    <a:pos x="591" y="45"/>
                  </a:cxn>
                  <a:cxn ang="0">
                    <a:pos x="593" y="55"/>
                  </a:cxn>
                  <a:cxn ang="0">
                    <a:pos x="594" y="66"/>
                  </a:cxn>
                  <a:cxn ang="0">
                    <a:pos x="595" y="78"/>
                  </a:cxn>
                  <a:cxn ang="0">
                    <a:pos x="594" y="90"/>
                  </a:cxn>
                  <a:cxn ang="0">
                    <a:pos x="593" y="104"/>
                  </a:cxn>
                  <a:cxn ang="0">
                    <a:pos x="589" y="119"/>
                  </a:cxn>
                  <a:cxn ang="0">
                    <a:pos x="589" y="119"/>
                  </a:cxn>
                  <a:cxn ang="0">
                    <a:pos x="586" y="126"/>
                  </a:cxn>
                  <a:cxn ang="0">
                    <a:pos x="580" y="135"/>
                  </a:cxn>
                  <a:cxn ang="0">
                    <a:pos x="574" y="146"/>
                  </a:cxn>
                  <a:cxn ang="0">
                    <a:pos x="565" y="157"/>
                  </a:cxn>
                  <a:cxn ang="0">
                    <a:pos x="542" y="183"/>
                  </a:cxn>
                  <a:cxn ang="0">
                    <a:pos x="512" y="210"/>
                  </a:cxn>
                  <a:cxn ang="0">
                    <a:pos x="478" y="239"/>
                  </a:cxn>
                  <a:cxn ang="0">
                    <a:pos x="440" y="269"/>
                  </a:cxn>
                  <a:cxn ang="0">
                    <a:pos x="398" y="299"/>
                  </a:cxn>
                  <a:cxn ang="0">
                    <a:pos x="354" y="327"/>
                  </a:cxn>
                  <a:cxn ang="0">
                    <a:pos x="308" y="355"/>
                  </a:cxn>
                  <a:cxn ang="0">
                    <a:pos x="263" y="379"/>
                  </a:cxn>
                  <a:cxn ang="0">
                    <a:pos x="240" y="389"/>
                  </a:cxn>
                  <a:cxn ang="0">
                    <a:pos x="218" y="400"/>
                  </a:cxn>
                  <a:cxn ang="0">
                    <a:pos x="196" y="408"/>
                  </a:cxn>
                  <a:cxn ang="0">
                    <a:pos x="174" y="415"/>
                  </a:cxn>
                  <a:cxn ang="0">
                    <a:pos x="154" y="421"/>
                  </a:cxn>
                  <a:cxn ang="0">
                    <a:pos x="134" y="425"/>
                  </a:cxn>
                  <a:cxn ang="0">
                    <a:pos x="114" y="428"/>
                  </a:cxn>
                  <a:cxn ang="0">
                    <a:pos x="95" y="430"/>
                  </a:cxn>
                  <a:cxn ang="0">
                    <a:pos x="79" y="430"/>
                  </a:cxn>
                  <a:cxn ang="0">
                    <a:pos x="63" y="427"/>
                  </a:cxn>
                  <a:cxn ang="0">
                    <a:pos x="48" y="423"/>
                  </a:cxn>
                  <a:cxn ang="0">
                    <a:pos x="35" y="416"/>
                  </a:cxn>
                  <a:cxn ang="0">
                    <a:pos x="35" y="416"/>
                  </a:cxn>
                </a:cxnLst>
                <a:rect l="0" t="0" r="r" b="b"/>
                <a:pathLst>
                  <a:path w="595" h="430">
                    <a:moveTo>
                      <a:pt x="35" y="416"/>
                    </a:moveTo>
                    <a:lnTo>
                      <a:pt x="35" y="416"/>
                    </a:lnTo>
                    <a:lnTo>
                      <a:pt x="31" y="413"/>
                    </a:lnTo>
                    <a:lnTo>
                      <a:pt x="27" y="410"/>
                    </a:lnTo>
                    <a:lnTo>
                      <a:pt x="20" y="404"/>
                    </a:lnTo>
                    <a:lnTo>
                      <a:pt x="15" y="393"/>
                    </a:lnTo>
                    <a:lnTo>
                      <a:pt x="10" y="382"/>
                    </a:lnTo>
                    <a:lnTo>
                      <a:pt x="3" y="361"/>
                    </a:lnTo>
                    <a:lnTo>
                      <a:pt x="0" y="353"/>
                    </a:lnTo>
                    <a:lnTo>
                      <a:pt x="0" y="353"/>
                    </a:lnTo>
                    <a:lnTo>
                      <a:pt x="14" y="338"/>
                    </a:lnTo>
                    <a:lnTo>
                      <a:pt x="34" y="320"/>
                    </a:lnTo>
                    <a:lnTo>
                      <a:pt x="60" y="301"/>
                    </a:lnTo>
                    <a:lnTo>
                      <a:pt x="90" y="278"/>
                    </a:lnTo>
                    <a:lnTo>
                      <a:pt x="162" y="229"/>
                    </a:lnTo>
                    <a:lnTo>
                      <a:pt x="245" y="176"/>
                    </a:lnTo>
                    <a:lnTo>
                      <a:pt x="332" y="123"/>
                    </a:lnTo>
                    <a:lnTo>
                      <a:pt x="420" y="72"/>
                    </a:lnTo>
                    <a:lnTo>
                      <a:pt x="461" y="51"/>
                    </a:lnTo>
                    <a:lnTo>
                      <a:pt x="500" y="30"/>
                    </a:lnTo>
                    <a:lnTo>
                      <a:pt x="535" y="14"/>
                    </a:lnTo>
                    <a:lnTo>
                      <a:pt x="568" y="0"/>
                    </a:lnTo>
                    <a:lnTo>
                      <a:pt x="568" y="0"/>
                    </a:lnTo>
                    <a:lnTo>
                      <a:pt x="575" y="7"/>
                    </a:lnTo>
                    <a:lnTo>
                      <a:pt x="580" y="17"/>
                    </a:lnTo>
                    <a:lnTo>
                      <a:pt x="586" y="29"/>
                    </a:lnTo>
                    <a:lnTo>
                      <a:pt x="591" y="45"/>
                    </a:lnTo>
                    <a:lnTo>
                      <a:pt x="593" y="55"/>
                    </a:lnTo>
                    <a:lnTo>
                      <a:pt x="594" y="66"/>
                    </a:lnTo>
                    <a:lnTo>
                      <a:pt x="595" y="78"/>
                    </a:lnTo>
                    <a:lnTo>
                      <a:pt x="594" y="90"/>
                    </a:lnTo>
                    <a:lnTo>
                      <a:pt x="593" y="104"/>
                    </a:lnTo>
                    <a:lnTo>
                      <a:pt x="589" y="119"/>
                    </a:lnTo>
                    <a:lnTo>
                      <a:pt x="589" y="119"/>
                    </a:lnTo>
                    <a:lnTo>
                      <a:pt x="586" y="126"/>
                    </a:lnTo>
                    <a:lnTo>
                      <a:pt x="580" y="135"/>
                    </a:lnTo>
                    <a:lnTo>
                      <a:pt x="574" y="146"/>
                    </a:lnTo>
                    <a:lnTo>
                      <a:pt x="565" y="157"/>
                    </a:lnTo>
                    <a:lnTo>
                      <a:pt x="542" y="183"/>
                    </a:lnTo>
                    <a:lnTo>
                      <a:pt x="512" y="210"/>
                    </a:lnTo>
                    <a:lnTo>
                      <a:pt x="478" y="239"/>
                    </a:lnTo>
                    <a:lnTo>
                      <a:pt x="440" y="269"/>
                    </a:lnTo>
                    <a:lnTo>
                      <a:pt x="398" y="299"/>
                    </a:lnTo>
                    <a:lnTo>
                      <a:pt x="354" y="327"/>
                    </a:lnTo>
                    <a:lnTo>
                      <a:pt x="308" y="355"/>
                    </a:lnTo>
                    <a:lnTo>
                      <a:pt x="263" y="379"/>
                    </a:lnTo>
                    <a:lnTo>
                      <a:pt x="240" y="389"/>
                    </a:lnTo>
                    <a:lnTo>
                      <a:pt x="218" y="400"/>
                    </a:lnTo>
                    <a:lnTo>
                      <a:pt x="196" y="408"/>
                    </a:lnTo>
                    <a:lnTo>
                      <a:pt x="174" y="415"/>
                    </a:lnTo>
                    <a:lnTo>
                      <a:pt x="154" y="421"/>
                    </a:lnTo>
                    <a:lnTo>
                      <a:pt x="134" y="425"/>
                    </a:lnTo>
                    <a:lnTo>
                      <a:pt x="114" y="428"/>
                    </a:lnTo>
                    <a:lnTo>
                      <a:pt x="95" y="430"/>
                    </a:lnTo>
                    <a:lnTo>
                      <a:pt x="79" y="430"/>
                    </a:lnTo>
                    <a:lnTo>
                      <a:pt x="63" y="427"/>
                    </a:lnTo>
                    <a:lnTo>
                      <a:pt x="48" y="423"/>
                    </a:lnTo>
                    <a:lnTo>
                      <a:pt x="35" y="416"/>
                    </a:lnTo>
                    <a:lnTo>
                      <a:pt x="35" y="416"/>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9" name="Freeform 151"/>
              <p:cNvSpPr/>
              <p:nvPr/>
            </p:nvSpPr>
            <p:spPr bwMode="auto">
              <a:xfrm rot="1800000">
                <a:off x="2276734" y="3861757"/>
                <a:ext cx="458956" cy="290360"/>
              </a:xfrm>
              <a:custGeom>
                <a:avLst/>
                <a:gdLst/>
                <a:ahLst/>
                <a:cxnLst>
                  <a:cxn ang="0">
                    <a:pos x="53" y="493"/>
                  </a:cxn>
                  <a:cxn ang="0">
                    <a:pos x="53" y="493"/>
                  </a:cxn>
                  <a:cxn ang="0">
                    <a:pos x="28" y="454"/>
                  </a:cxn>
                  <a:cxn ang="0">
                    <a:pos x="16" y="431"/>
                  </a:cxn>
                  <a:cxn ang="0">
                    <a:pos x="2" y="405"/>
                  </a:cxn>
                  <a:cxn ang="0">
                    <a:pos x="2" y="405"/>
                  </a:cxn>
                  <a:cxn ang="0">
                    <a:pos x="0" y="399"/>
                  </a:cxn>
                  <a:cxn ang="0">
                    <a:pos x="0" y="392"/>
                  </a:cxn>
                  <a:cxn ang="0">
                    <a:pos x="0" y="386"/>
                  </a:cxn>
                  <a:cxn ang="0">
                    <a:pos x="2" y="380"/>
                  </a:cxn>
                  <a:cxn ang="0">
                    <a:pos x="5" y="373"/>
                  </a:cxn>
                  <a:cxn ang="0">
                    <a:pos x="10" y="367"/>
                  </a:cxn>
                  <a:cxn ang="0">
                    <a:pos x="25" y="352"/>
                  </a:cxn>
                  <a:cxn ang="0">
                    <a:pos x="45" y="335"/>
                  </a:cxn>
                  <a:cxn ang="0">
                    <a:pos x="70" y="316"/>
                  </a:cxn>
                  <a:cxn ang="0">
                    <a:pos x="133" y="271"/>
                  </a:cxn>
                  <a:cxn ang="0">
                    <a:pos x="133" y="271"/>
                  </a:cxn>
                  <a:cxn ang="0">
                    <a:pos x="178" y="241"/>
                  </a:cxn>
                  <a:cxn ang="0">
                    <a:pos x="238" y="202"/>
                  </a:cxn>
                  <a:cxn ang="0">
                    <a:pos x="306" y="159"/>
                  </a:cxn>
                  <a:cxn ang="0">
                    <a:pos x="378" y="116"/>
                  </a:cxn>
                  <a:cxn ang="0">
                    <a:pos x="508" y="38"/>
                  </a:cxn>
                  <a:cxn ang="0">
                    <a:pos x="554" y="12"/>
                  </a:cxn>
                  <a:cxn ang="0">
                    <a:pos x="579" y="0"/>
                  </a:cxn>
                  <a:cxn ang="0">
                    <a:pos x="579" y="0"/>
                  </a:cxn>
                  <a:cxn ang="0">
                    <a:pos x="783" y="288"/>
                  </a:cxn>
                  <a:cxn ang="0">
                    <a:pos x="782" y="493"/>
                  </a:cxn>
                  <a:cxn ang="0">
                    <a:pos x="325" y="493"/>
                  </a:cxn>
                  <a:cxn ang="0">
                    <a:pos x="325" y="496"/>
                  </a:cxn>
                  <a:cxn ang="0">
                    <a:pos x="53" y="493"/>
                  </a:cxn>
                </a:cxnLst>
                <a:rect l="0" t="0" r="r" b="b"/>
                <a:pathLst>
                  <a:path w="783" h="496">
                    <a:moveTo>
                      <a:pt x="53" y="493"/>
                    </a:moveTo>
                    <a:lnTo>
                      <a:pt x="53" y="493"/>
                    </a:lnTo>
                    <a:lnTo>
                      <a:pt x="28" y="454"/>
                    </a:lnTo>
                    <a:lnTo>
                      <a:pt x="16" y="431"/>
                    </a:lnTo>
                    <a:lnTo>
                      <a:pt x="2" y="405"/>
                    </a:lnTo>
                    <a:lnTo>
                      <a:pt x="2" y="405"/>
                    </a:lnTo>
                    <a:lnTo>
                      <a:pt x="0" y="399"/>
                    </a:lnTo>
                    <a:lnTo>
                      <a:pt x="0" y="392"/>
                    </a:lnTo>
                    <a:lnTo>
                      <a:pt x="0" y="386"/>
                    </a:lnTo>
                    <a:lnTo>
                      <a:pt x="2" y="380"/>
                    </a:lnTo>
                    <a:lnTo>
                      <a:pt x="5" y="373"/>
                    </a:lnTo>
                    <a:lnTo>
                      <a:pt x="10" y="367"/>
                    </a:lnTo>
                    <a:lnTo>
                      <a:pt x="25" y="352"/>
                    </a:lnTo>
                    <a:lnTo>
                      <a:pt x="45" y="335"/>
                    </a:lnTo>
                    <a:lnTo>
                      <a:pt x="70" y="316"/>
                    </a:lnTo>
                    <a:lnTo>
                      <a:pt x="133" y="271"/>
                    </a:lnTo>
                    <a:lnTo>
                      <a:pt x="133" y="271"/>
                    </a:lnTo>
                    <a:lnTo>
                      <a:pt x="178" y="241"/>
                    </a:lnTo>
                    <a:lnTo>
                      <a:pt x="238" y="202"/>
                    </a:lnTo>
                    <a:lnTo>
                      <a:pt x="306" y="159"/>
                    </a:lnTo>
                    <a:lnTo>
                      <a:pt x="378" y="116"/>
                    </a:lnTo>
                    <a:lnTo>
                      <a:pt x="508" y="38"/>
                    </a:lnTo>
                    <a:lnTo>
                      <a:pt x="554" y="12"/>
                    </a:lnTo>
                    <a:lnTo>
                      <a:pt x="579" y="0"/>
                    </a:lnTo>
                    <a:lnTo>
                      <a:pt x="579" y="0"/>
                    </a:lnTo>
                    <a:lnTo>
                      <a:pt x="783" y="288"/>
                    </a:lnTo>
                    <a:lnTo>
                      <a:pt x="782" y="493"/>
                    </a:lnTo>
                    <a:lnTo>
                      <a:pt x="325" y="493"/>
                    </a:lnTo>
                    <a:lnTo>
                      <a:pt x="325" y="496"/>
                    </a:lnTo>
                    <a:lnTo>
                      <a:pt x="53" y="493"/>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0" name="Freeform 152"/>
              <p:cNvSpPr/>
              <p:nvPr/>
            </p:nvSpPr>
            <p:spPr bwMode="auto">
              <a:xfrm rot="1800000">
                <a:off x="2285238" y="3879257"/>
                <a:ext cx="446077" cy="273968"/>
              </a:xfrm>
              <a:custGeom>
                <a:avLst/>
                <a:gdLst/>
                <a:ahLst/>
                <a:cxnLst>
                  <a:cxn ang="0">
                    <a:pos x="52" y="467"/>
                  </a:cxn>
                  <a:cxn ang="0">
                    <a:pos x="52" y="467"/>
                  </a:cxn>
                  <a:cxn ang="0">
                    <a:pos x="25" y="420"/>
                  </a:cxn>
                  <a:cxn ang="0">
                    <a:pos x="14" y="402"/>
                  </a:cxn>
                  <a:cxn ang="0">
                    <a:pos x="3" y="384"/>
                  </a:cxn>
                  <a:cxn ang="0">
                    <a:pos x="3" y="384"/>
                  </a:cxn>
                  <a:cxn ang="0">
                    <a:pos x="2" y="379"/>
                  </a:cxn>
                  <a:cxn ang="0">
                    <a:pos x="0" y="373"/>
                  </a:cxn>
                  <a:cxn ang="0">
                    <a:pos x="0" y="368"/>
                  </a:cxn>
                  <a:cxn ang="0">
                    <a:pos x="3" y="362"/>
                  </a:cxn>
                  <a:cxn ang="0">
                    <a:pos x="7" y="356"/>
                  </a:cxn>
                  <a:cxn ang="0">
                    <a:pos x="11" y="350"/>
                  </a:cxn>
                  <a:cxn ang="0">
                    <a:pos x="25" y="335"/>
                  </a:cxn>
                  <a:cxn ang="0">
                    <a:pos x="44" y="319"/>
                  </a:cxn>
                  <a:cxn ang="0">
                    <a:pos x="67" y="300"/>
                  </a:cxn>
                  <a:cxn ang="0">
                    <a:pos x="127" y="257"/>
                  </a:cxn>
                  <a:cxn ang="0">
                    <a:pos x="127" y="257"/>
                  </a:cxn>
                  <a:cxn ang="0">
                    <a:pos x="169" y="227"/>
                  </a:cxn>
                  <a:cxn ang="0">
                    <a:pos x="225" y="192"/>
                  </a:cxn>
                  <a:cxn ang="0">
                    <a:pos x="359" y="109"/>
                  </a:cxn>
                  <a:cxn ang="0">
                    <a:pos x="481" y="37"/>
                  </a:cxn>
                  <a:cxn ang="0">
                    <a:pos x="525" y="12"/>
                  </a:cxn>
                  <a:cxn ang="0">
                    <a:pos x="549" y="0"/>
                  </a:cxn>
                  <a:cxn ang="0">
                    <a:pos x="549" y="0"/>
                  </a:cxn>
                  <a:cxn ang="0">
                    <a:pos x="558" y="13"/>
                  </a:cxn>
                  <a:cxn ang="0">
                    <a:pos x="577" y="42"/>
                  </a:cxn>
                  <a:cxn ang="0">
                    <a:pos x="635" y="125"/>
                  </a:cxn>
                  <a:cxn ang="0">
                    <a:pos x="762" y="301"/>
                  </a:cxn>
                  <a:cxn ang="0">
                    <a:pos x="762" y="467"/>
                  </a:cxn>
                  <a:cxn ang="0">
                    <a:pos x="304" y="467"/>
                  </a:cxn>
                  <a:cxn ang="0">
                    <a:pos x="304" y="467"/>
                  </a:cxn>
                  <a:cxn ang="0">
                    <a:pos x="52" y="467"/>
                  </a:cxn>
                </a:cxnLst>
                <a:rect l="0" t="0" r="r" b="b"/>
                <a:pathLst>
                  <a:path w="762" h="467">
                    <a:moveTo>
                      <a:pt x="52" y="467"/>
                    </a:moveTo>
                    <a:lnTo>
                      <a:pt x="52" y="467"/>
                    </a:lnTo>
                    <a:lnTo>
                      <a:pt x="25" y="420"/>
                    </a:lnTo>
                    <a:lnTo>
                      <a:pt x="14" y="402"/>
                    </a:lnTo>
                    <a:lnTo>
                      <a:pt x="3" y="384"/>
                    </a:lnTo>
                    <a:lnTo>
                      <a:pt x="3" y="384"/>
                    </a:lnTo>
                    <a:lnTo>
                      <a:pt x="2" y="379"/>
                    </a:lnTo>
                    <a:lnTo>
                      <a:pt x="0" y="373"/>
                    </a:lnTo>
                    <a:lnTo>
                      <a:pt x="0" y="368"/>
                    </a:lnTo>
                    <a:lnTo>
                      <a:pt x="3" y="362"/>
                    </a:lnTo>
                    <a:lnTo>
                      <a:pt x="7" y="356"/>
                    </a:lnTo>
                    <a:lnTo>
                      <a:pt x="11" y="350"/>
                    </a:lnTo>
                    <a:lnTo>
                      <a:pt x="25" y="335"/>
                    </a:lnTo>
                    <a:lnTo>
                      <a:pt x="44" y="319"/>
                    </a:lnTo>
                    <a:lnTo>
                      <a:pt x="67" y="300"/>
                    </a:lnTo>
                    <a:lnTo>
                      <a:pt x="127" y="257"/>
                    </a:lnTo>
                    <a:lnTo>
                      <a:pt x="127" y="257"/>
                    </a:lnTo>
                    <a:lnTo>
                      <a:pt x="169" y="227"/>
                    </a:lnTo>
                    <a:lnTo>
                      <a:pt x="225" y="192"/>
                    </a:lnTo>
                    <a:lnTo>
                      <a:pt x="359" y="109"/>
                    </a:lnTo>
                    <a:lnTo>
                      <a:pt x="481" y="37"/>
                    </a:lnTo>
                    <a:lnTo>
                      <a:pt x="525" y="12"/>
                    </a:lnTo>
                    <a:lnTo>
                      <a:pt x="549" y="0"/>
                    </a:lnTo>
                    <a:lnTo>
                      <a:pt x="549" y="0"/>
                    </a:lnTo>
                    <a:lnTo>
                      <a:pt x="558" y="13"/>
                    </a:lnTo>
                    <a:lnTo>
                      <a:pt x="577" y="42"/>
                    </a:lnTo>
                    <a:lnTo>
                      <a:pt x="635" y="125"/>
                    </a:lnTo>
                    <a:lnTo>
                      <a:pt x="762" y="301"/>
                    </a:lnTo>
                    <a:lnTo>
                      <a:pt x="762" y="467"/>
                    </a:lnTo>
                    <a:lnTo>
                      <a:pt x="304" y="467"/>
                    </a:lnTo>
                    <a:lnTo>
                      <a:pt x="304" y="467"/>
                    </a:lnTo>
                    <a:lnTo>
                      <a:pt x="52" y="467"/>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1" name="Freeform 153"/>
              <p:cNvSpPr/>
              <p:nvPr/>
            </p:nvSpPr>
            <p:spPr bwMode="auto">
              <a:xfrm rot="1800000">
                <a:off x="2468456" y="3986357"/>
                <a:ext cx="122935" cy="186158"/>
              </a:xfrm>
              <a:custGeom>
                <a:avLst/>
                <a:gdLst/>
                <a:ahLst/>
                <a:cxnLst>
                  <a:cxn ang="0">
                    <a:pos x="0" y="0"/>
                  </a:cxn>
                  <a:cxn ang="0">
                    <a:pos x="0" y="0"/>
                  </a:cxn>
                  <a:cxn ang="0">
                    <a:pos x="23" y="41"/>
                  </a:cxn>
                  <a:cxn ang="0">
                    <a:pos x="46" y="83"/>
                  </a:cxn>
                  <a:cxn ang="0">
                    <a:pos x="97" y="166"/>
                  </a:cxn>
                  <a:cxn ang="0">
                    <a:pos x="148" y="245"/>
                  </a:cxn>
                  <a:cxn ang="0">
                    <a:pos x="197" y="317"/>
                  </a:cxn>
                  <a:cxn ang="0">
                    <a:pos x="210" y="317"/>
                  </a:cxn>
                  <a:cxn ang="0">
                    <a:pos x="210" y="317"/>
                  </a:cxn>
                  <a:cxn ang="0">
                    <a:pos x="188" y="282"/>
                  </a:cxn>
                  <a:cxn ang="0">
                    <a:pos x="165" y="242"/>
                  </a:cxn>
                  <a:cxn ang="0">
                    <a:pos x="113" y="162"/>
                  </a:cxn>
                  <a:cxn ang="0">
                    <a:pos x="57" y="80"/>
                  </a:cxn>
                  <a:cxn ang="0">
                    <a:pos x="0" y="0"/>
                  </a:cxn>
                  <a:cxn ang="0">
                    <a:pos x="0" y="0"/>
                  </a:cxn>
                </a:cxnLst>
                <a:rect l="0" t="0" r="r" b="b"/>
                <a:pathLst>
                  <a:path w="210" h="317">
                    <a:moveTo>
                      <a:pt x="0" y="0"/>
                    </a:moveTo>
                    <a:lnTo>
                      <a:pt x="0" y="0"/>
                    </a:lnTo>
                    <a:lnTo>
                      <a:pt x="23" y="41"/>
                    </a:lnTo>
                    <a:lnTo>
                      <a:pt x="46" y="83"/>
                    </a:lnTo>
                    <a:lnTo>
                      <a:pt x="97" y="166"/>
                    </a:lnTo>
                    <a:lnTo>
                      <a:pt x="148" y="245"/>
                    </a:lnTo>
                    <a:lnTo>
                      <a:pt x="197" y="317"/>
                    </a:lnTo>
                    <a:lnTo>
                      <a:pt x="210" y="317"/>
                    </a:lnTo>
                    <a:lnTo>
                      <a:pt x="210" y="317"/>
                    </a:lnTo>
                    <a:lnTo>
                      <a:pt x="188" y="282"/>
                    </a:lnTo>
                    <a:lnTo>
                      <a:pt x="165" y="242"/>
                    </a:lnTo>
                    <a:lnTo>
                      <a:pt x="113" y="162"/>
                    </a:lnTo>
                    <a:lnTo>
                      <a:pt x="57" y="80"/>
                    </a:lnTo>
                    <a:lnTo>
                      <a:pt x="0" y="0"/>
                    </a:lnTo>
                    <a:lnTo>
                      <a:pt x="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2" name="Freeform 154"/>
              <p:cNvSpPr>
                <a:spLocks noEditPoints="1"/>
              </p:cNvSpPr>
              <p:nvPr/>
            </p:nvSpPr>
            <p:spPr bwMode="auto">
              <a:xfrm rot="1800000">
                <a:off x="2455615" y="4067606"/>
                <a:ext cx="60882" cy="60882"/>
              </a:xfrm>
              <a:custGeom>
                <a:avLst/>
                <a:gdLst/>
                <a:ahLst/>
                <a:cxnLst>
                  <a:cxn ang="0">
                    <a:pos x="51" y="0"/>
                  </a:cxn>
                  <a:cxn ang="0">
                    <a:pos x="76" y="5"/>
                  </a:cxn>
                  <a:cxn ang="0">
                    <a:pos x="84" y="11"/>
                  </a:cxn>
                  <a:cxn ang="0">
                    <a:pos x="98" y="27"/>
                  </a:cxn>
                  <a:cxn ang="0">
                    <a:pos x="103" y="46"/>
                  </a:cxn>
                  <a:cxn ang="0">
                    <a:pos x="102" y="65"/>
                  </a:cxn>
                  <a:cxn ang="0">
                    <a:pos x="98" y="75"/>
                  </a:cxn>
                  <a:cxn ang="0">
                    <a:pos x="88" y="87"/>
                  </a:cxn>
                  <a:cxn ang="0">
                    <a:pos x="77" y="95"/>
                  </a:cxn>
                  <a:cxn ang="0">
                    <a:pos x="65" y="101"/>
                  </a:cxn>
                  <a:cxn ang="0">
                    <a:pos x="51" y="103"/>
                  </a:cxn>
                  <a:cxn ang="0">
                    <a:pos x="51" y="91"/>
                  </a:cxn>
                  <a:cxn ang="0">
                    <a:pos x="72" y="86"/>
                  </a:cxn>
                  <a:cxn ang="0">
                    <a:pos x="87" y="69"/>
                  </a:cxn>
                  <a:cxn ang="0">
                    <a:pos x="89" y="63"/>
                  </a:cxn>
                  <a:cxn ang="0">
                    <a:pos x="91" y="46"/>
                  </a:cxn>
                  <a:cxn ang="0">
                    <a:pos x="87" y="33"/>
                  </a:cxn>
                  <a:cxn ang="0">
                    <a:pos x="77" y="20"/>
                  </a:cxn>
                  <a:cxn ang="0">
                    <a:pos x="70" y="16"/>
                  </a:cxn>
                  <a:cxn ang="0">
                    <a:pos x="51" y="12"/>
                  </a:cxn>
                  <a:cxn ang="0">
                    <a:pos x="27" y="97"/>
                  </a:cxn>
                  <a:cxn ang="0">
                    <a:pos x="19" y="91"/>
                  </a:cxn>
                  <a:cxn ang="0">
                    <a:pos x="6" y="75"/>
                  </a:cxn>
                  <a:cxn ang="0">
                    <a:pos x="0" y="57"/>
                  </a:cxn>
                  <a:cxn ang="0">
                    <a:pos x="2" y="37"/>
                  </a:cxn>
                  <a:cxn ang="0">
                    <a:pos x="6" y="27"/>
                  </a:cxn>
                  <a:cxn ang="0">
                    <a:pos x="15" y="15"/>
                  </a:cxn>
                  <a:cxn ang="0">
                    <a:pos x="25" y="7"/>
                  </a:cxn>
                  <a:cxn ang="0">
                    <a:pos x="38" y="1"/>
                  </a:cxn>
                  <a:cxn ang="0">
                    <a:pos x="51" y="0"/>
                  </a:cxn>
                  <a:cxn ang="0">
                    <a:pos x="51" y="12"/>
                  </a:cxn>
                  <a:cxn ang="0">
                    <a:pos x="31" y="18"/>
                  </a:cxn>
                  <a:cxn ang="0">
                    <a:pos x="16" y="33"/>
                  </a:cxn>
                  <a:cxn ang="0">
                    <a:pos x="13" y="39"/>
                  </a:cxn>
                  <a:cxn ang="0">
                    <a:pos x="12" y="56"/>
                  </a:cxn>
                  <a:cxn ang="0">
                    <a:pos x="17" y="69"/>
                  </a:cxn>
                  <a:cxn ang="0">
                    <a:pos x="27" y="82"/>
                  </a:cxn>
                  <a:cxn ang="0">
                    <a:pos x="34" y="86"/>
                  </a:cxn>
                  <a:cxn ang="0">
                    <a:pos x="51" y="91"/>
                  </a:cxn>
                  <a:cxn ang="0">
                    <a:pos x="51" y="103"/>
                  </a:cxn>
                  <a:cxn ang="0">
                    <a:pos x="27" y="97"/>
                  </a:cxn>
                </a:cxnLst>
                <a:rect l="0" t="0" r="r" b="b"/>
                <a:pathLst>
                  <a:path w="103" h="103">
                    <a:moveTo>
                      <a:pt x="51" y="0"/>
                    </a:moveTo>
                    <a:lnTo>
                      <a:pt x="51" y="0"/>
                    </a:lnTo>
                    <a:lnTo>
                      <a:pt x="64" y="1"/>
                    </a:lnTo>
                    <a:lnTo>
                      <a:pt x="76" y="5"/>
                    </a:lnTo>
                    <a:lnTo>
                      <a:pt x="76" y="5"/>
                    </a:lnTo>
                    <a:lnTo>
                      <a:pt x="84" y="11"/>
                    </a:lnTo>
                    <a:lnTo>
                      <a:pt x="92" y="19"/>
                    </a:lnTo>
                    <a:lnTo>
                      <a:pt x="98" y="27"/>
                    </a:lnTo>
                    <a:lnTo>
                      <a:pt x="100" y="35"/>
                    </a:lnTo>
                    <a:lnTo>
                      <a:pt x="103" y="46"/>
                    </a:lnTo>
                    <a:lnTo>
                      <a:pt x="103" y="56"/>
                    </a:lnTo>
                    <a:lnTo>
                      <a:pt x="102" y="65"/>
                    </a:lnTo>
                    <a:lnTo>
                      <a:pt x="98" y="75"/>
                    </a:lnTo>
                    <a:lnTo>
                      <a:pt x="98" y="75"/>
                    </a:lnTo>
                    <a:lnTo>
                      <a:pt x="94" y="82"/>
                    </a:lnTo>
                    <a:lnTo>
                      <a:pt x="88" y="87"/>
                    </a:lnTo>
                    <a:lnTo>
                      <a:pt x="84" y="91"/>
                    </a:lnTo>
                    <a:lnTo>
                      <a:pt x="77" y="95"/>
                    </a:lnTo>
                    <a:lnTo>
                      <a:pt x="72" y="99"/>
                    </a:lnTo>
                    <a:lnTo>
                      <a:pt x="65" y="101"/>
                    </a:lnTo>
                    <a:lnTo>
                      <a:pt x="58" y="102"/>
                    </a:lnTo>
                    <a:lnTo>
                      <a:pt x="51" y="103"/>
                    </a:lnTo>
                    <a:lnTo>
                      <a:pt x="51" y="91"/>
                    </a:lnTo>
                    <a:lnTo>
                      <a:pt x="51" y="91"/>
                    </a:lnTo>
                    <a:lnTo>
                      <a:pt x="62" y="90"/>
                    </a:lnTo>
                    <a:lnTo>
                      <a:pt x="72" y="86"/>
                    </a:lnTo>
                    <a:lnTo>
                      <a:pt x="80" y="79"/>
                    </a:lnTo>
                    <a:lnTo>
                      <a:pt x="87" y="69"/>
                    </a:lnTo>
                    <a:lnTo>
                      <a:pt x="87" y="69"/>
                    </a:lnTo>
                    <a:lnTo>
                      <a:pt x="89" y="63"/>
                    </a:lnTo>
                    <a:lnTo>
                      <a:pt x="91" y="54"/>
                    </a:lnTo>
                    <a:lnTo>
                      <a:pt x="91" y="46"/>
                    </a:lnTo>
                    <a:lnTo>
                      <a:pt x="89" y="39"/>
                    </a:lnTo>
                    <a:lnTo>
                      <a:pt x="87" y="33"/>
                    </a:lnTo>
                    <a:lnTo>
                      <a:pt x="83" y="26"/>
                    </a:lnTo>
                    <a:lnTo>
                      <a:pt x="77" y="20"/>
                    </a:lnTo>
                    <a:lnTo>
                      <a:pt x="70" y="16"/>
                    </a:lnTo>
                    <a:lnTo>
                      <a:pt x="70" y="16"/>
                    </a:lnTo>
                    <a:lnTo>
                      <a:pt x="61" y="12"/>
                    </a:lnTo>
                    <a:lnTo>
                      <a:pt x="51" y="12"/>
                    </a:lnTo>
                    <a:lnTo>
                      <a:pt x="51" y="0"/>
                    </a:lnTo>
                    <a:close/>
                    <a:moveTo>
                      <a:pt x="27" y="97"/>
                    </a:moveTo>
                    <a:lnTo>
                      <a:pt x="27" y="97"/>
                    </a:lnTo>
                    <a:lnTo>
                      <a:pt x="19" y="91"/>
                    </a:lnTo>
                    <a:lnTo>
                      <a:pt x="12" y="84"/>
                    </a:lnTo>
                    <a:lnTo>
                      <a:pt x="6" y="75"/>
                    </a:lnTo>
                    <a:lnTo>
                      <a:pt x="2" y="67"/>
                    </a:lnTo>
                    <a:lnTo>
                      <a:pt x="0" y="57"/>
                    </a:lnTo>
                    <a:lnTo>
                      <a:pt x="0" y="46"/>
                    </a:lnTo>
                    <a:lnTo>
                      <a:pt x="2" y="37"/>
                    </a:lnTo>
                    <a:lnTo>
                      <a:pt x="6" y="27"/>
                    </a:lnTo>
                    <a:lnTo>
                      <a:pt x="6" y="27"/>
                    </a:lnTo>
                    <a:lnTo>
                      <a:pt x="9" y="20"/>
                    </a:lnTo>
                    <a:lnTo>
                      <a:pt x="15" y="15"/>
                    </a:lnTo>
                    <a:lnTo>
                      <a:pt x="20" y="11"/>
                    </a:lnTo>
                    <a:lnTo>
                      <a:pt x="25" y="7"/>
                    </a:lnTo>
                    <a:lnTo>
                      <a:pt x="31" y="4"/>
                    </a:lnTo>
                    <a:lnTo>
                      <a:pt x="38" y="1"/>
                    </a:lnTo>
                    <a:lnTo>
                      <a:pt x="44" y="0"/>
                    </a:lnTo>
                    <a:lnTo>
                      <a:pt x="51" y="0"/>
                    </a:lnTo>
                    <a:lnTo>
                      <a:pt x="51" y="12"/>
                    </a:lnTo>
                    <a:lnTo>
                      <a:pt x="51" y="12"/>
                    </a:lnTo>
                    <a:lnTo>
                      <a:pt x="40" y="13"/>
                    </a:lnTo>
                    <a:lnTo>
                      <a:pt x="31" y="18"/>
                    </a:lnTo>
                    <a:lnTo>
                      <a:pt x="23" y="23"/>
                    </a:lnTo>
                    <a:lnTo>
                      <a:pt x="16" y="33"/>
                    </a:lnTo>
                    <a:lnTo>
                      <a:pt x="16" y="33"/>
                    </a:lnTo>
                    <a:lnTo>
                      <a:pt x="13" y="39"/>
                    </a:lnTo>
                    <a:lnTo>
                      <a:pt x="12" y="48"/>
                    </a:lnTo>
                    <a:lnTo>
                      <a:pt x="12" y="56"/>
                    </a:lnTo>
                    <a:lnTo>
                      <a:pt x="13" y="63"/>
                    </a:lnTo>
                    <a:lnTo>
                      <a:pt x="17" y="69"/>
                    </a:lnTo>
                    <a:lnTo>
                      <a:pt x="21" y="76"/>
                    </a:lnTo>
                    <a:lnTo>
                      <a:pt x="27" y="82"/>
                    </a:lnTo>
                    <a:lnTo>
                      <a:pt x="34" y="86"/>
                    </a:lnTo>
                    <a:lnTo>
                      <a:pt x="34" y="86"/>
                    </a:lnTo>
                    <a:lnTo>
                      <a:pt x="42" y="90"/>
                    </a:lnTo>
                    <a:lnTo>
                      <a:pt x="51" y="91"/>
                    </a:lnTo>
                    <a:lnTo>
                      <a:pt x="51" y="103"/>
                    </a:lnTo>
                    <a:lnTo>
                      <a:pt x="51" y="103"/>
                    </a:lnTo>
                    <a:lnTo>
                      <a:pt x="39" y="101"/>
                    </a:lnTo>
                    <a:lnTo>
                      <a:pt x="27" y="97"/>
                    </a:lnTo>
                    <a:lnTo>
                      <a:pt x="27" y="9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3" name="Freeform 155"/>
              <p:cNvSpPr/>
              <p:nvPr/>
            </p:nvSpPr>
            <p:spPr bwMode="auto">
              <a:xfrm rot="1800000">
                <a:off x="2472048" y="4096949"/>
                <a:ext cx="11708" cy="11708"/>
              </a:xfrm>
              <a:custGeom>
                <a:avLst/>
                <a:gdLst/>
                <a:ahLst/>
                <a:cxnLst>
                  <a:cxn ang="0">
                    <a:pos x="5" y="17"/>
                  </a:cxn>
                  <a:cxn ang="0">
                    <a:pos x="5" y="17"/>
                  </a:cxn>
                  <a:cxn ang="0">
                    <a:pos x="2" y="15"/>
                  </a:cxn>
                  <a:cxn ang="0">
                    <a:pos x="1" y="12"/>
                  </a:cxn>
                  <a:cxn ang="0">
                    <a:pos x="0" y="8"/>
                  </a:cxn>
                  <a:cxn ang="0">
                    <a:pos x="1" y="4"/>
                  </a:cxn>
                  <a:cxn ang="0">
                    <a:pos x="1" y="4"/>
                  </a:cxn>
                  <a:cxn ang="0">
                    <a:pos x="4" y="1"/>
                  </a:cxn>
                  <a:cxn ang="0">
                    <a:pos x="8" y="0"/>
                  </a:cxn>
                  <a:cxn ang="0">
                    <a:pos x="10" y="0"/>
                  </a:cxn>
                  <a:cxn ang="0">
                    <a:pos x="15" y="0"/>
                  </a:cxn>
                  <a:cxn ang="0">
                    <a:pos x="15" y="0"/>
                  </a:cxn>
                  <a:cxn ang="0">
                    <a:pos x="17" y="2"/>
                  </a:cxn>
                  <a:cxn ang="0">
                    <a:pos x="20" y="7"/>
                  </a:cxn>
                  <a:cxn ang="0">
                    <a:pos x="20" y="9"/>
                  </a:cxn>
                  <a:cxn ang="0">
                    <a:pos x="19" y="13"/>
                  </a:cxn>
                  <a:cxn ang="0">
                    <a:pos x="19" y="13"/>
                  </a:cxn>
                  <a:cxn ang="0">
                    <a:pos x="16" y="16"/>
                  </a:cxn>
                  <a:cxn ang="0">
                    <a:pos x="13" y="19"/>
                  </a:cxn>
                  <a:cxn ang="0">
                    <a:pos x="9" y="19"/>
                  </a:cxn>
                  <a:cxn ang="0">
                    <a:pos x="5" y="17"/>
                  </a:cxn>
                  <a:cxn ang="0">
                    <a:pos x="5" y="17"/>
                  </a:cxn>
                </a:cxnLst>
                <a:rect l="0" t="0" r="r" b="b"/>
                <a:pathLst>
                  <a:path w="20" h="19">
                    <a:moveTo>
                      <a:pt x="5" y="17"/>
                    </a:moveTo>
                    <a:lnTo>
                      <a:pt x="5" y="17"/>
                    </a:lnTo>
                    <a:lnTo>
                      <a:pt x="2" y="15"/>
                    </a:lnTo>
                    <a:lnTo>
                      <a:pt x="1" y="12"/>
                    </a:lnTo>
                    <a:lnTo>
                      <a:pt x="0" y="8"/>
                    </a:lnTo>
                    <a:lnTo>
                      <a:pt x="1" y="4"/>
                    </a:lnTo>
                    <a:lnTo>
                      <a:pt x="1" y="4"/>
                    </a:lnTo>
                    <a:lnTo>
                      <a:pt x="4" y="1"/>
                    </a:lnTo>
                    <a:lnTo>
                      <a:pt x="8" y="0"/>
                    </a:lnTo>
                    <a:lnTo>
                      <a:pt x="10" y="0"/>
                    </a:lnTo>
                    <a:lnTo>
                      <a:pt x="15" y="0"/>
                    </a:lnTo>
                    <a:lnTo>
                      <a:pt x="15" y="0"/>
                    </a:lnTo>
                    <a:lnTo>
                      <a:pt x="17" y="2"/>
                    </a:lnTo>
                    <a:lnTo>
                      <a:pt x="20" y="7"/>
                    </a:lnTo>
                    <a:lnTo>
                      <a:pt x="20" y="9"/>
                    </a:lnTo>
                    <a:lnTo>
                      <a:pt x="19" y="13"/>
                    </a:lnTo>
                    <a:lnTo>
                      <a:pt x="19" y="13"/>
                    </a:lnTo>
                    <a:lnTo>
                      <a:pt x="16" y="16"/>
                    </a:lnTo>
                    <a:lnTo>
                      <a:pt x="13" y="19"/>
                    </a:lnTo>
                    <a:lnTo>
                      <a:pt x="9" y="19"/>
                    </a:lnTo>
                    <a:lnTo>
                      <a:pt x="5" y="17"/>
                    </a:lnTo>
                    <a:lnTo>
                      <a:pt x="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4" name="Freeform 156"/>
              <p:cNvSpPr/>
              <p:nvPr/>
            </p:nvSpPr>
            <p:spPr bwMode="auto">
              <a:xfrm rot="1800000">
                <a:off x="2487263" y="4087144"/>
                <a:ext cx="12879" cy="11708"/>
              </a:xfrm>
              <a:custGeom>
                <a:avLst/>
                <a:gdLst/>
                <a:ahLst/>
                <a:cxnLst>
                  <a:cxn ang="0">
                    <a:pos x="5" y="19"/>
                  </a:cxn>
                  <a:cxn ang="0">
                    <a:pos x="5" y="19"/>
                  </a:cxn>
                  <a:cxn ang="0">
                    <a:pos x="2" y="16"/>
                  </a:cxn>
                  <a:cxn ang="0">
                    <a:pos x="1" y="14"/>
                  </a:cxn>
                  <a:cxn ang="0">
                    <a:pos x="0" y="10"/>
                  </a:cxn>
                  <a:cxn ang="0">
                    <a:pos x="1" y="6"/>
                  </a:cxn>
                  <a:cxn ang="0">
                    <a:pos x="1" y="6"/>
                  </a:cxn>
                  <a:cxn ang="0">
                    <a:pos x="4" y="3"/>
                  </a:cxn>
                  <a:cxn ang="0">
                    <a:pos x="6" y="0"/>
                  </a:cxn>
                  <a:cxn ang="0">
                    <a:pos x="10" y="0"/>
                  </a:cxn>
                  <a:cxn ang="0">
                    <a:pos x="15" y="1"/>
                  </a:cxn>
                  <a:cxn ang="0">
                    <a:pos x="15" y="1"/>
                  </a:cxn>
                  <a:cxn ang="0">
                    <a:pos x="17" y="4"/>
                  </a:cxn>
                  <a:cxn ang="0">
                    <a:pos x="19" y="7"/>
                  </a:cxn>
                  <a:cxn ang="0">
                    <a:pos x="20" y="11"/>
                  </a:cxn>
                  <a:cxn ang="0">
                    <a:pos x="19" y="15"/>
                  </a:cxn>
                  <a:cxn ang="0">
                    <a:pos x="19" y="15"/>
                  </a:cxn>
                  <a:cxn ang="0">
                    <a:pos x="16" y="18"/>
                  </a:cxn>
                  <a:cxn ang="0">
                    <a:pos x="13" y="19"/>
                  </a:cxn>
                  <a:cxn ang="0">
                    <a:pos x="9" y="21"/>
                  </a:cxn>
                  <a:cxn ang="0">
                    <a:pos x="5" y="19"/>
                  </a:cxn>
                  <a:cxn ang="0">
                    <a:pos x="5" y="19"/>
                  </a:cxn>
                </a:cxnLst>
                <a:rect l="0" t="0" r="r" b="b"/>
                <a:pathLst>
                  <a:path w="20" h="21">
                    <a:moveTo>
                      <a:pt x="5" y="19"/>
                    </a:moveTo>
                    <a:lnTo>
                      <a:pt x="5" y="19"/>
                    </a:lnTo>
                    <a:lnTo>
                      <a:pt x="2" y="16"/>
                    </a:lnTo>
                    <a:lnTo>
                      <a:pt x="1" y="14"/>
                    </a:lnTo>
                    <a:lnTo>
                      <a:pt x="0" y="10"/>
                    </a:lnTo>
                    <a:lnTo>
                      <a:pt x="1" y="6"/>
                    </a:lnTo>
                    <a:lnTo>
                      <a:pt x="1" y="6"/>
                    </a:lnTo>
                    <a:lnTo>
                      <a:pt x="4" y="3"/>
                    </a:lnTo>
                    <a:lnTo>
                      <a:pt x="6" y="0"/>
                    </a:lnTo>
                    <a:lnTo>
                      <a:pt x="10" y="0"/>
                    </a:lnTo>
                    <a:lnTo>
                      <a:pt x="15" y="1"/>
                    </a:lnTo>
                    <a:lnTo>
                      <a:pt x="15" y="1"/>
                    </a:lnTo>
                    <a:lnTo>
                      <a:pt x="17" y="4"/>
                    </a:lnTo>
                    <a:lnTo>
                      <a:pt x="19" y="7"/>
                    </a:lnTo>
                    <a:lnTo>
                      <a:pt x="20" y="11"/>
                    </a:lnTo>
                    <a:lnTo>
                      <a:pt x="19" y="15"/>
                    </a:lnTo>
                    <a:lnTo>
                      <a:pt x="19" y="15"/>
                    </a:lnTo>
                    <a:lnTo>
                      <a:pt x="16" y="18"/>
                    </a:lnTo>
                    <a:lnTo>
                      <a:pt x="13" y="19"/>
                    </a:lnTo>
                    <a:lnTo>
                      <a:pt x="9" y="21"/>
                    </a:lnTo>
                    <a:lnTo>
                      <a:pt x="5" y="19"/>
                    </a:lnTo>
                    <a:lnTo>
                      <a:pt x="5"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5" name="Freeform 157"/>
              <p:cNvSpPr/>
              <p:nvPr/>
            </p:nvSpPr>
            <p:spPr bwMode="auto">
              <a:xfrm rot="1800000">
                <a:off x="2467494" y="4142881"/>
                <a:ext cx="59711" cy="23416"/>
              </a:xfrm>
              <a:custGeom>
                <a:avLst/>
                <a:gdLst/>
                <a:ahLst/>
                <a:cxnLst>
                  <a:cxn ang="0">
                    <a:pos x="0" y="39"/>
                  </a:cxn>
                  <a:cxn ang="0">
                    <a:pos x="0" y="39"/>
                  </a:cxn>
                  <a:cxn ang="0">
                    <a:pos x="4" y="30"/>
                  </a:cxn>
                  <a:cxn ang="0">
                    <a:pos x="10" y="22"/>
                  </a:cxn>
                  <a:cxn ang="0">
                    <a:pos x="17" y="13"/>
                  </a:cxn>
                  <a:cxn ang="0">
                    <a:pos x="25" y="7"/>
                  </a:cxn>
                  <a:cxn ang="0">
                    <a:pos x="25" y="7"/>
                  </a:cxn>
                  <a:cxn ang="0">
                    <a:pos x="34" y="2"/>
                  </a:cxn>
                  <a:cxn ang="0">
                    <a:pos x="44" y="0"/>
                  </a:cxn>
                  <a:cxn ang="0">
                    <a:pos x="55" y="0"/>
                  </a:cxn>
                  <a:cxn ang="0">
                    <a:pos x="64" y="1"/>
                  </a:cxn>
                  <a:cxn ang="0">
                    <a:pos x="74" y="4"/>
                  </a:cxn>
                  <a:cxn ang="0">
                    <a:pos x="82" y="9"/>
                  </a:cxn>
                  <a:cxn ang="0">
                    <a:pos x="90" y="16"/>
                  </a:cxn>
                  <a:cxn ang="0">
                    <a:pos x="96" y="24"/>
                  </a:cxn>
                  <a:cxn ang="0">
                    <a:pos x="96" y="24"/>
                  </a:cxn>
                  <a:cxn ang="0">
                    <a:pos x="100" y="32"/>
                  </a:cxn>
                  <a:cxn ang="0">
                    <a:pos x="102" y="39"/>
                  </a:cxn>
                  <a:cxn ang="0">
                    <a:pos x="89" y="39"/>
                  </a:cxn>
                  <a:cxn ang="0">
                    <a:pos x="89" y="39"/>
                  </a:cxn>
                  <a:cxn ang="0">
                    <a:pos x="85" y="31"/>
                  </a:cxn>
                  <a:cxn ang="0">
                    <a:pos x="85" y="31"/>
                  </a:cxn>
                  <a:cxn ang="0">
                    <a:pos x="81" y="24"/>
                  </a:cxn>
                  <a:cxn ang="0">
                    <a:pos x="75" y="19"/>
                  </a:cxn>
                  <a:cxn ang="0">
                    <a:pos x="68" y="15"/>
                  </a:cxn>
                  <a:cxn ang="0">
                    <a:pos x="62" y="12"/>
                  </a:cxn>
                  <a:cxn ang="0">
                    <a:pos x="53" y="12"/>
                  </a:cxn>
                  <a:cxn ang="0">
                    <a:pos x="47" y="12"/>
                  </a:cxn>
                  <a:cxn ang="0">
                    <a:pos x="38" y="13"/>
                  </a:cxn>
                  <a:cxn ang="0">
                    <a:pos x="32" y="17"/>
                  </a:cxn>
                  <a:cxn ang="0">
                    <a:pos x="32" y="17"/>
                  </a:cxn>
                  <a:cxn ang="0">
                    <a:pos x="25" y="22"/>
                  </a:cxn>
                  <a:cxn ang="0">
                    <a:pos x="19" y="27"/>
                  </a:cxn>
                  <a:cxn ang="0">
                    <a:pos x="17" y="32"/>
                  </a:cxn>
                  <a:cxn ang="0">
                    <a:pos x="14" y="39"/>
                  </a:cxn>
                  <a:cxn ang="0">
                    <a:pos x="0" y="39"/>
                  </a:cxn>
                </a:cxnLst>
                <a:rect l="0" t="0" r="r" b="b"/>
                <a:pathLst>
                  <a:path w="102" h="39">
                    <a:moveTo>
                      <a:pt x="0" y="39"/>
                    </a:moveTo>
                    <a:lnTo>
                      <a:pt x="0" y="39"/>
                    </a:lnTo>
                    <a:lnTo>
                      <a:pt x="4" y="30"/>
                    </a:lnTo>
                    <a:lnTo>
                      <a:pt x="10" y="22"/>
                    </a:lnTo>
                    <a:lnTo>
                      <a:pt x="17" y="13"/>
                    </a:lnTo>
                    <a:lnTo>
                      <a:pt x="25" y="7"/>
                    </a:lnTo>
                    <a:lnTo>
                      <a:pt x="25" y="7"/>
                    </a:lnTo>
                    <a:lnTo>
                      <a:pt x="34" y="2"/>
                    </a:lnTo>
                    <a:lnTo>
                      <a:pt x="44" y="0"/>
                    </a:lnTo>
                    <a:lnTo>
                      <a:pt x="55" y="0"/>
                    </a:lnTo>
                    <a:lnTo>
                      <a:pt x="64" y="1"/>
                    </a:lnTo>
                    <a:lnTo>
                      <a:pt x="74" y="4"/>
                    </a:lnTo>
                    <a:lnTo>
                      <a:pt x="82" y="9"/>
                    </a:lnTo>
                    <a:lnTo>
                      <a:pt x="90" y="16"/>
                    </a:lnTo>
                    <a:lnTo>
                      <a:pt x="96" y="24"/>
                    </a:lnTo>
                    <a:lnTo>
                      <a:pt x="96" y="24"/>
                    </a:lnTo>
                    <a:lnTo>
                      <a:pt x="100" y="32"/>
                    </a:lnTo>
                    <a:lnTo>
                      <a:pt x="102" y="39"/>
                    </a:lnTo>
                    <a:lnTo>
                      <a:pt x="89" y="39"/>
                    </a:lnTo>
                    <a:lnTo>
                      <a:pt x="89" y="39"/>
                    </a:lnTo>
                    <a:lnTo>
                      <a:pt x="85" y="31"/>
                    </a:lnTo>
                    <a:lnTo>
                      <a:pt x="85" y="31"/>
                    </a:lnTo>
                    <a:lnTo>
                      <a:pt x="81" y="24"/>
                    </a:lnTo>
                    <a:lnTo>
                      <a:pt x="75" y="19"/>
                    </a:lnTo>
                    <a:lnTo>
                      <a:pt x="68" y="15"/>
                    </a:lnTo>
                    <a:lnTo>
                      <a:pt x="62" y="12"/>
                    </a:lnTo>
                    <a:lnTo>
                      <a:pt x="53" y="12"/>
                    </a:lnTo>
                    <a:lnTo>
                      <a:pt x="47" y="12"/>
                    </a:lnTo>
                    <a:lnTo>
                      <a:pt x="38" y="13"/>
                    </a:lnTo>
                    <a:lnTo>
                      <a:pt x="32" y="17"/>
                    </a:lnTo>
                    <a:lnTo>
                      <a:pt x="32" y="17"/>
                    </a:lnTo>
                    <a:lnTo>
                      <a:pt x="25" y="22"/>
                    </a:lnTo>
                    <a:lnTo>
                      <a:pt x="19" y="27"/>
                    </a:lnTo>
                    <a:lnTo>
                      <a:pt x="17" y="32"/>
                    </a:lnTo>
                    <a:lnTo>
                      <a:pt x="14" y="39"/>
                    </a:lnTo>
                    <a:lnTo>
                      <a:pt x="0" y="3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6" name="Freeform 158"/>
              <p:cNvSpPr/>
              <p:nvPr/>
            </p:nvSpPr>
            <p:spPr bwMode="auto">
              <a:xfrm rot="1800000">
                <a:off x="2482756" y="4155832"/>
                <a:ext cx="12879" cy="7025"/>
              </a:xfrm>
              <a:custGeom>
                <a:avLst/>
                <a:gdLst/>
                <a:ahLst/>
                <a:cxnLst>
                  <a:cxn ang="0">
                    <a:pos x="1" y="12"/>
                  </a:cxn>
                  <a:cxn ang="0">
                    <a:pos x="1" y="12"/>
                  </a:cxn>
                  <a:cxn ang="0">
                    <a:pos x="0" y="10"/>
                  </a:cxn>
                  <a:cxn ang="0">
                    <a:pos x="1" y="7"/>
                  </a:cxn>
                  <a:cxn ang="0">
                    <a:pos x="3" y="4"/>
                  </a:cxn>
                  <a:cxn ang="0">
                    <a:pos x="5" y="1"/>
                  </a:cxn>
                  <a:cxn ang="0">
                    <a:pos x="5" y="1"/>
                  </a:cxn>
                  <a:cxn ang="0">
                    <a:pos x="10" y="0"/>
                  </a:cxn>
                  <a:cxn ang="0">
                    <a:pos x="12" y="1"/>
                  </a:cxn>
                  <a:cxn ang="0">
                    <a:pos x="16" y="3"/>
                  </a:cxn>
                  <a:cxn ang="0">
                    <a:pos x="19" y="5"/>
                  </a:cxn>
                  <a:cxn ang="0">
                    <a:pos x="19" y="5"/>
                  </a:cxn>
                  <a:cxn ang="0">
                    <a:pos x="20" y="10"/>
                  </a:cxn>
                  <a:cxn ang="0">
                    <a:pos x="20" y="12"/>
                  </a:cxn>
                  <a:cxn ang="0">
                    <a:pos x="1" y="12"/>
                  </a:cxn>
                </a:cxnLst>
                <a:rect l="0" t="0" r="r" b="b"/>
                <a:pathLst>
                  <a:path w="20" h="12">
                    <a:moveTo>
                      <a:pt x="1" y="12"/>
                    </a:moveTo>
                    <a:lnTo>
                      <a:pt x="1" y="12"/>
                    </a:lnTo>
                    <a:lnTo>
                      <a:pt x="0" y="10"/>
                    </a:lnTo>
                    <a:lnTo>
                      <a:pt x="1" y="7"/>
                    </a:lnTo>
                    <a:lnTo>
                      <a:pt x="3" y="4"/>
                    </a:lnTo>
                    <a:lnTo>
                      <a:pt x="5" y="1"/>
                    </a:lnTo>
                    <a:lnTo>
                      <a:pt x="5" y="1"/>
                    </a:lnTo>
                    <a:lnTo>
                      <a:pt x="10" y="0"/>
                    </a:lnTo>
                    <a:lnTo>
                      <a:pt x="12" y="1"/>
                    </a:lnTo>
                    <a:lnTo>
                      <a:pt x="16" y="3"/>
                    </a:lnTo>
                    <a:lnTo>
                      <a:pt x="19" y="5"/>
                    </a:lnTo>
                    <a:lnTo>
                      <a:pt x="19" y="5"/>
                    </a:lnTo>
                    <a:lnTo>
                      <a:pt x="20" y="10"/>
                    </a:lnTo>
                    <a:lnTo>
                      <a:pt x="20" y="12"/>
                    </a:lnTo>
                    <a:lnTo>
                      <a:pt x="1" y="1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7" name="Freeform 159"/>
              <p:cNvSpPr>
                <a:spLocks noEditPoints="1"/>
              </p:cNvSpPr>
              <p:nvPr/>
            </p:nvSpPr>
            <p:spPr bwMode="auto">
              <a:xfrm rot="1800000">
                <a:off x="2447254" y="3988423"/>
                <a:ext cx="60882" cy="60882"/>
              </a:xfrm>
              <a:custGeom>
                <a:avLst/>
                <a:gdLst/>
                <a:ahLst/>
                <a:cxnLst>
                  <a:cxn ang="0">
                    <a:pos x="86" y="90"/>
                  </a:cxn>
                  <a:cxn ang="0">
                    <a:pos x="70" y="100"/>
                  </a:cxn>
                  <a:cxn ang="0">
                    <a:pos x="52" y="104"/>
                  </a:cxn>
                  <a:cxn ang="0">
                    <a:pos x="52" y="92"/>
                  </a:cxn>
                  <a:cxn ang="0">
                    <a:pos x="66" y="89"/>
                  </a:cxn>
                  <a:cxn ang="0">
                    <a:pos x="78" y="81"/>
                  </a:cxn>
                  <a:cxn ang="0">
                    <a:pos x="84" y="75"/>
                  </a:cxn>
                  <a:cxn ang="0">
                    <a:pos x="90" y="62"/>
                  </a:cxn>
                  <a:cxn ang="0">
                    <a:pos x="92" y="47"/>
                  </a:cxn>
                  <a:cxn ang="0">
                    <a:pos x="86" y="32"/>
                  </a:cxn>
                  <a:cxn ang="0">
                    <a:pos x="82" y="25"/>
                  </a:cxn>
                  <a:cxn ang="0">
                    <a:pos x="69" y="15"/>
                  </a:cxn>
                  <a:cxn ang="0">
                    <a:pos x="52" y="13"/>
                  </a:cxn>
                  <a:cxn ang="0">
                    <a:pos x="52" y="0"/>
                  </a:cxn>
                  <a:cxn ang="0">
                    <a:pos x="74" y="5"/>
                  </a:cxn>
                  <a:cxn ang="0">
                    <a:pos x="92" y="18"/>
                  </a:cxn>
                  <a:cxn ang="0">
                    <a:pos x="97" y="26"/>
                  </a:cxn>
                  <a:cxn ang="0">
                    <a:pos x="104" y="45"/>
                  </a:cxn>
                  <a:cxn ang="0">
                    <a:pos x="103" y="64"/>
                  </a:cxn>
                  <a:cxn ang="0">
                    <a:pos x="95" y="82"/>
                  </a:cxn>
                  <a:cxn ang="0">
                    <a:pos x="86" y="90"/>
                  </a:cxn>
                  <a:cxn ang="0">
                    <a:pos x="52" y="104"/>
                  </a:cxn>
                  <a:cxn ang="0">
                    <a:pos x="32" y="99"/>
                  </a:cxn>
                  <a:cxn ang="0">
                    <a:pos x="14" y="86"/>
                  </a:cxn>
                  <a:cxn ang="0">
                    <a:pos x="7" y="77"/>
                  </a:cxn>
                  <a:cxn ang="0">
                    <a:pos x="2" y="58"/>
                  </a:cxn>
                  <a:cxn ang="0">
                    <a:pos x="3" y="39"/>
                  </a:cxn>
                  <a:cxn ang="0">
                    <a:pos x="11" y="21"/>
                  </a:cxn>
                  <a:cxn ang="0">
                    <a:pos x="18" y="13"/>
                  </a:cxn>
                  <a:cxn ang="0">
                    <a:pos x="35" y="3"/>
                  </a:cxn>
                  <a:cxn ang="0">
                    <a:pos x="52" y="0"/>
                  </a:cxn>
                  <a:cxn ang="0">
                    <a:pos x="52" y="13"/>
                  </a:cxn>
                  <a:cxn ang="0">
                    <a:pos x="39" y="14"/>
                  </a:cxn>
                  <a:cxn ang="0">
                    <a:pos x="26" y="22"/>
                  </a:cxn>
                  <a:cxn ang="0">
                    <a:pos x="21" y="28"/>
                  </a:cxn>
                  <a:cxn ang="0">
                    <a:pos x="14" y="41"/>
                  </a:cxn>
                  <a:cxn ang="0">
                    <a:pos x="13" y="56"/>
                  </a:cxn>
                  <a:cxn ang="0">
                    <a:pos x="18" y="71"/>
                  </a:cxn>
                  <a:cxn ang="0">
                    <a:pos x="22" y="78"/>
                  </a:cxn>
                  <a:cxn ang="0">
                    <a:pos x="37" y="88"/>
                  </a:cxn>
                  <a:cxn ang="0">
                    <a:pos x="52" y="92"/>
                  </a:cxn>
                </a:cxnLst>
                <a:rect l="0" t="0" r="r" b="b"/>
                <a:pathLst>
                  <a:path w="104" h="104">
                    <a:moveTo>
                      <a:pt x="86" y="90"/>
                    </a:moveTo>
                    <a:lnTo>
                      <a:pt x="86" y="90"/>
                    </a:lnTo>
                    <a:lnTo>
                      <a:pt x="80" y="96"/>
                    </a:lnTo>
                    <a:lnTo>
                      <a:pt x="70" y="100"/>
                    </a:lnTo>
                    <a:lnTo>
                      <a:pt x="62" y="103"/>
                    </a:lnTo>
                    <a:lnTo>
                      <a:pt x="52" y="104"/>
                    </a:lnTo>
                    <a:lnTo>
                      <a:pt x="52" y="92"/>
                    </a:lnTo>
                    <a:lnTo>
                      <a:pt x="52" y="92"/>
                    </a:lnTo>
                    <a:lnTo>
                      <a:pt x="59" y="90"/>
                    </a:lnTo>
                    <a:lnTo>
                      <a:pt x="66" y="89"/>
                    </a:lnTo>
                    <a:lnTo>
                      <a:pt x="73" y="86"/>
                    </a:lnTo>
                    <a:lnTo>
                      <a:pt x="78" y="81"/>
                    </a:lnTo>
                    <a:lnTo>
                      <a:pt x="78" y="81"/>
                    </a:lnTo>
                    <a:lnTo>
                      <a:pt x="84" y="75"/>
                    </a:lnTo>
                    <a:lnTo>
                      <a:pt x="88" y="69"/>
                    </a:lnTo>
                    <a:lnTo>
                      <a:pt x="90" y="62"/>
                    </a:lnTo>
                    <a:lnTo>
                      <a:pt x="92" y="54"/>
                    </a:lnTo>
                    <a:lnTo>
                      <a:pt x="92" y="47"/>
                    </a:lnTo>
                    <a:lnTo>
                      <a:pt x="90" y="39"/>
                    </a:lnTo>
                    <a:lnTo>
                      <a:pt x="86" y="32"/>
                    </a:lnTo>
                    <a:lnTo>
                      <a:pt x="82" y="25"/>
                    </a:lnTo>
                    <a:lnTo>
                      <a:pt x="82" y="25"/>
                    </a:lnTo>
                    <a:lnTo>
                      <a:pt x="75" y="20"/>
                    </a:lnTo>
                    <a:lnTo>
                      <a:pt x="69" y="15"/>
                    </a:lnTo>
                    <a:lnTo>
                      <a:pt x="60" y="13"/>
                    </a:lnTo>
                    <a:lnTo>
                      <a:pt x="52" y="13"/>
                    </a:lnTo>
                    <a:lnTo>
                      <a:pt x="52" y="0"/>
                    </a:lnTo>
                    <a:lnTo>
                      <a:pt x="52" y="0"/>
                    </a:lnTo>
                    <a:lnTo>
                      <a:pt x="63" y="0"/>
                    </a:lnTo>
                    <a:lnTo>
                      <a:pt x="74" y="5"/>
                    </a:lnTo>
                    <a:lnTo>
                      <a:pt x="84" y="10"/>
                    </a:lnTo>
                    <a:lnTo>
                      <a:pt x="92" y="18"/>
                    </a:lnTo>
                    <a:lnTo>
                      <a:pt x="92" y="18"/>
                    </a:lnTo>
                    <a:lnTo>
                      <a:pt x="97" y="26"/>
                    </a:lnTo>
                    <a:lnTo>
                      <a:pt x="101" y="36"/>
                    </a:lnTo>
                    <a:lnTo>
                      <a:pt x="104" y="45"/>
                    </a:lnTo>
                    <a:lnTo>
                      <a:pt x="104" y="55"/>
                    </a:lnTo>
                    <a:lnTo>
                      <a:pt x="103" y="64"/>
                    </a:lnTo>
                    <a:lnTo>
                      <a:pt x="99" y="74"/>
                    </a:lnTo>
                    <a:lnTo>
                      <a:pt x="95" y="82"/>
                    </a:lnTo>
                    <a:lnTo>
                      <a:pt x="86" y="90"/>
                    </a:lnTo>
                    <a:lnTo>
                      <a:pt x="86" y="90"/>
                    </a:lnTo>
                    <a:close/>
                    <a:moveTo>
                      <a:pt x="52" y="104"/>
                    </a:moveTo>
                    <a:lnTo>
                      <a:pt x="52" y="104"/>
                    </a:lnTo>
                    <a:lnTo>
                      <a:pt x="41" y="103"/>
                    </a:lnTo>
                    <a:lnTo>
                      <a:pt x="32" y="99"/>
                    </a:lnTo>
                    <a:lnTo>
                      <a:pt x="22" y="93"/>
                    </a:lnTo>
                    <a:lnTo>
                      <a:pt x="14" y="86"/>
                    </a:lnTo>
                    <a:lnTo>
                      <a:pt x="14" y="86"/>
                    </a:lnTo>
                    <a:lnTo>
                      <a:pt x="7" y="77"/>
                    </a:lnTo>
                    <a:lnTo>
                      <a:pt x="3" y="69"/>
                    </a:lnTo>
                    <a:lnTo>
                      <a:pt x="2" y="58"/>
                    </a:lnTo>
                    <a:lnTo>
                      <a:pt x="0" y="48"/>
                    </a:lnTo>
                    <a:lnTo>
                      <a:pt x="3" y="39"/>
                    </a:lnTo>
                    <a:lnTo>
                      <a:pt x="6" y="29"/>
                    </a:lnTo>
                    <a:lnTo>
                      <a:pt x="11" y="21"/>
                    </a:lnTo>
                    <a:lnTo>
                      <a:pt x="18" y="13"/>
                    </a:lnTo>
                    <a:lnTo>
                      <a:pt x="18" y="13"/>
                    </a:lnTo>
                    <a:lnTo>
                      <a:pt x="26" y="7"/>
                    </a:lnTo>
                    <a:lnTo>
                      <a:pt x="35" y="3"/>
                    </a:lnTo>
                    <a:lnTo>
                      <a:pt x="44" y="0"/>
                    </a:lnTo>
                    <a:lnTo>
                      <a:pt x="52" y="0"/>
                    </a:lnTo>
                    <a:lnTo>
                      <a:pt x="52" y="13"/>
                    </a:lnTo>
                    <a:lnTo>
                      <a:pt x="52" y="13"/>
                    </a:lnTo>
                    <a:lnTo>
                      <a:pt x="45" y="13"/>
                    </a:lnTo>
                    <a:lnTo>
                      <a:pt x="39" y="14"/>
                    </a:lnTo>
                    <a:lnTo>
                      <a:pt x="32" y="18"/>
                    </a:lnTo>
                    <a:lnTo>
                      <a:pt x="26" y="22"/>
                    </a:lnTo>
                    <a:lnTo>
                      <a:pt x="26" y="22"/>
                    </a:lnTo>
                    <a:lnTo>
                      <a:pt x="21" y="28"/>
                    </a:lnTo>
                    <a:lnTo>
                      <a:pt x="17" y="35"/>
                    </a:lnTo>
                    <a:lnTo>
                      <a:pt x="14" y="41"/>
                    </a:lnTo>
                    <a:lnTo>
                      <a:pt x="13" y="50"/>
                    </a:lnTo>
                    <a:lnTo>
                      <a:pt x="13" y="56"/>
                    </a:lnTo>
                    <a:lnTo>
                      <a:pt x="15" y="64"/>
                    </a:lnTo>
                    <a:lnTo>
                      <a:pt x="18" y="71"/>
                    </a:lnTo>
                    <a:lnTo>
                      <a:pt x="22" y="78"/>
                    </a:lnTo>
                    <a:lnTo>
                      <a:pt x="22" y="78"/>
                    </a:lnTo>
                    <a:lnTo>
                      <a:pt x="29" y="84"/>
                    </a:lnTo>
                    <a:lnTo>
                      <a:pt x="37" y="88"/>
                    </a:lnTo>
                    <a:lnTo>
                      <a:pt x="44" y="90"/>
                    </a:lnTo>
                    <a:lnTo>
                      <a:pt x="52" y="92"/>
                    </a:lnTo>
                    <a:lnTo>
                      <a:pt x="52" y="104"/>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8" name="Freeform 160"/>
              <p:cNvSpPr/>
              <p:nvPr/>
            </p:nvSpPr>
            <p:spPr bwMode="auto">
              <a:xfrm rot="1800000">
                <a:off x="2474491" y="4022313"/>
                <a:ext cx="10538" cy="11708"/>
              </a:xfrm>
              <a:custGeom>
                <a:avLst/>
                <a:gdLst/>
                <a:ahLst/>
                <a:cxnLst>
                  <a:cxn ang="0">
                    <a:pos x="16" y="17"/>
                  </a:cxn>
                  <a:cxn ang="0">
                    <a:pos x="16" y="17"/>
                  </a:cxn>
                  <a:cxn ang="0">
                    <a:pos x="12" y="19"/>
                  </a:cxn>
                  <a:cxn ang="0">
                    <a:pos x="8" y="20"/>
                  </a:cxn>
                  <a:cxn ang="0">
                    <a:pos x="5" y="19"/>
                  </a:cxn>
                  <a:cxn ang="0">
                    <a:pos x="1" y="16"/>
                  </a:cxn>
                  <a:cxn ang="0">
                    <a:pos x="1" y="16"/>
                  </a:cxn>
                  <a:cxn ang="0">
                    <a:pos x="0" y="13"/>
                  </a:cxn>
                  <a:cxn ang="0">
                    <a:pos x="0" y="9"/>
                  </a:cxn>
                  <a:cxn ang="0">
                    <a:pos x="0" y="5"/>
                  </a:cxn>
                  <a:cxn ang="0">
                    <a:pos x="2" y="2"/>
                  </a:cxn>
                  <a:cxn ang="0">
                    <a:pos x="2" y="2"/>
                  </a:cxn>
                  <a:cxn ang="0">
                    <a:pos x="6" y="0"/>
                  </a:cxn>
                  <a:cxn ang="0">
                    <a:pos x="9" y="0"/>
                  </a:cxn>
                  <a:cxn ang="0">
                    <a:pos x="13" y="1"/>
                  </a:cxn>
                  <a:cxn ang="0">
                    <a:pos x="16" y="2"/>
                  </a:cxn>
                  <a:cxn ang="0">
                    <a:pos x="16" y="2"/>
                  </a:cxn>
                  <a:cxn ang="0">
                    <a:pos x="19" y="6"/>
                  </a:cxn>
                  <a:cxn ang="0">
                    <a:pos x="19" y="10"/>
                  </a:cxn>
                  <a:cxn ang="0">
                    <a:pos x="17" y="13"/>
                  </a:cxn>
                  <a:cxn ang="0">
                    <a:pos x="16" y="17"/>
                  </a:cxn>
                  <a:cxn ang="0">
                    <a:pos x="16" y="17"/>
                  </a:cxn>
                </a:cxnLst>
                <a:rect l="0" t="0" r="r" b="b"/>
                <a:pathLst>
                  <a:path w="19" h="20">
                    <a:moveTo>
                      <a:pt x="16" y="17"/>
                    </a:moveTo>
                    <a:lnTo>
                      <a:pt x="16" y="17"/>
                    </a:lnTo>
                    <a:lnTo>
                      <a:pt x="12" y="19"/>
                    </a:lnTo>
                    <a:lnTo>
                      <a:pt x="8" y="20"/>
                    </a:lnTo>
                    <a:lnTo>
                      <a:pt x="5" y="19"/>
                    </a:lnTo>
                    <a:lnTo>
                      <a:pt x="1" y="16"/>
                    </a:lnTo>
                    <a:lnTo>
                      <a:pt x="1" y="16"/>
                    </a:lnTo>
                    <a:lnTo>
                      <a:pt x="0" y="13"/>
                    </a:lnTo>
                    <a:lnTo>
                      <a:pt x="0" y="9"/>
                    </a:lnTo>
                    <a:lnTo>
                      <a:pt x="0" y="5"/>
                    </a:lnTo>
                    <a:lnTo>
                      <a:pt x="2" y="2"/>
                    </a:lnTo>
                    <a:lnTo>
                      <a:pt x="2" y="2"/>
                    </a:lnTo>
                    <a:lnTo>
                      <a:pt x="6" y="0"/>
                    </a:lnTo>
                    <a:lnTo>
                      <a:pt x="9" y="0"/>
                    </a:lnTo>
                    <a:lnTo>
                      <a:pt x="13" y="1"/>
                    </a:lnTo>
                    <a:lnTo>
                      <a:pt x="16" y="2"/>
                    </a:lnTo>
                    <a:lnTo>
                      <a:pt x="16" y="2"/>
                    </a:lnTo>
                    <a:lnTo>
                      <a:pt x="19" y="6"/>
                    </a:lnTo>
                    <a:lnTo>
                      <a:pt x="19" y="10"/>
                    </a:lnTo>
                    <a:lnTo>
                      <a:pt x="17" y="13"/>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9" name="Freeform 161"/>
              <p:cNvSpPr/>
              <p:nvPr/>
            </p:nvSpPr>
            <p:spPr bwMode="auto">
              <a:xfrm rot="1800000">
                <a:off x="2470284" y="4003999"/>
                <a:ext cx="11708" cy="11708"/>
              </a:xfrm>
              <a:custGeom>
                <a:avLst/>
                <a:gdLst/>
                <a:ahLst/>
                <a:cxnLst>
                  <a:cxn ang="0">
                    <a:pos x="16" y="17"/>
                  </a:cxn>
                  <a:cxn ang="0">
                    <a:pos x="16" y="17"/>
                  </a:cxn>
                  <a:cxn ang="0">
                    <a:pos x="13" y="20"/>
                  </a:cxn>
                  <a:cxn ang="0">
                    <a:pos x="9" y="20"/>
                  </a:cxn>
                  <a:cxn ang="0">
                    <a:pos x="5" y="18"/>
                  </a:cxn>
                  <a:cxn ang="0">
                    <a:pos x="3" y="17"/>
                  </a:cxn>
                  <a:cxn ang="0">
                    <a:pos x="3" y="17"/>
                  </a:cxn>
                  <a:cxn ang="0">
                    <a:pos x="1" y="13"/>
                  </a:cxn>
                  <a:cxn ang="0">
                    <a:pos x="0" y="9"/>
                  </a:cxn>
                  <a:cxn ang="0">
                    <a:pos x="1" y="6"/>
                  </a:cxn>
                  <a:cxn ang="0">
                    <a:pos x="4" y="2"/>
                  </a:cxn>
                  <a:cxn ang="0">
                    <a:pos x="4" y="2"/>
                  </a:cxn>
                  <a:cxn ang="0">
                    <a:pos x="7" y="0"/>
                  </a:cxn>
                  <a:cxn ang="0">
                    <a:pos x="11" y="0"/>
                  </a:cxn>
                  <a:cxn ang="0">
                    <a:pos x="15" y="0"/>
                  </a:cxn>
                  <a:cxn ang="0">
                    <a:pos x="18" y="3"/>
                  </a:cxn>
                  <a:cxn ang="0">
                    <a:pos x="18" y="3"/>
                  </a:cxn>
                  <a:cxn ang="0">
                    <a:pos x="20" y="7"/>
                  </a:cxn>
                  <a:cxn ang="0">
                    <a:pos x="20" y="10"/>
                  </a:cxn>
                  <a:cxn ang="0">
                    <a:pos x="19" y="14"/>
                  </a:cxn>
                  <a:cxn ang="0">
                    <a:pos x="16" y="17"/>
                  </a:cxn>
                  <a:cxn ang="0">
                    <a:pos x="16" y="17"/>
                  </a:cxn>
                </a:cxnLst>
                <a:rect l="0" t="0" r="r" b="b"/>
                <a:pathLst>
                  <a:path w="20" h="20">
                    <a:moveTo>
                      <a:pt x="16" y="17"/>
                    </a:moveTo>
                    <a:lnTo>
                      <a:pt x="16" y="17"/>
                    </a:lnTo>
                    <a:lnTo>
                      <a:pt x="13" y="20"/>
                    </a:lnTo>
                    <a:lnTo>
                      <a:pt x="9" y="20"/>
                    </a:lnTo>
                    <a:lnTo>
                      <a:pt x="5" y="18"/>
                    </a:lnTo>
                    <a:lnTo>
                      <a:pt x="3" y="17"/>
                    </a:lnTo>
                    <a:lnTo>
                      <a:pt x="3" y="17"/>
                    </a:lnTo>
                    <a:lnTo>
                      <a:pt x="1" y="13"/>
                    </a:lnTo>
                    <a:lnTo>
                      <a:pt x="0" y="9"/>
                    </a:lnTo>
                    <a:lnTo>
                      <a:pt x="1" y="6"/>
                    </a:lnTo>
                    <a:lnTo>
                      <a:pt x="4" y="2"/>
                    </a:lnTo>
                    <a:lnTo>
                      <a:pt x="4" y="2"/>
                    </a:lnTo>
                    <a:lnTo>
                      <a:pt x="7" y="0"/>
                    </a:lnTo>
                    <a:lnTo>
                      <a:pt x="11" y="0"/>
                    </a:lnTo>
                    <a:lnTo>
                      <a:pt x="15" y="0"/>
                    </a:lnTo>
                    <a:lnTo>
                      <a:pt x="18" y="3"/>
                    </a:lnTo>
                    <a:lnTo>
                      <a:pt x="18" y="3"/>
                    </a:lnTo>
                    <a:lnTo>
                      <a:pt x="20" y="7"/>
                    </a:lnTo>
                    <a:lnTo>
                      <a:pt x="20" y="10"/>
                    </a:lnTo>
                    <a:lnTo>
                      <a:pt x="19" y="14"/>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0" name="Freeform 190"/>
              <p:cNvSpPr/>
              <p:nvPr/>
            </p:nvSpPr>
            <p:spPr bwMode="auto">
              <a:xfrm rot="1800000">
                <a:off x="2319274" y="3811651"/>
                <a:ext cx="280993" cy="181474"/>
              </a:xfrm>
              <a:custGeom>
                <a:avLst/>
                <a:gdLst/>
                <a:ahLst/>
                <a:cxnLst>
                  <a:cxn ang="0">
                    <a:pos x="0" y="236"/>
                  </a:cxn>
                  <a:cxn ang="0">
                    <a:pos x="0" y="236"/>
                  </a:cxn>
                  <a:cxn ang="0">
                    <a:pos x="8" y="241"/>
                  </a:cxn>
                  <a:cxn ang="0">
                    <a:pos x="17" y="245"/>
                  </a:cxn>
                  <a:cxn ang="0">
                    <a:pos x="28" y="248"/>
                  </a:cxn>
                  <a:cxn ang="0">
                    <a:pos x="41" y="247"/>
                  </a:cxn>
                  <a:cxn ang="0">
                    <a:pos x="53" y="245"/>
                  </a:cxn>
                  <a:cxn ang="0">
                    <a:pos x="67" y="241"/>
                  </a:cxn>
                  <a:cxn ang="0">
                    <a:pos x="80" y="236"/>
                  </a:cxn>
                  <a:cxn ang="0">
                    <a:pos x="95" y="229"/>
                  </a:cxn>
                  <a:cxn ang="0">
                    <a:pos x="126" y="213"/>
                  </a:cxn>
                  <a:cxn ang="0">
                    <a:pos x="159" y="194"/>
                  </a:cxn>
                  <a:cxn ang="0">
                    <a:pos x="227" y="153"/>
                  </a:cxn>
                  <a:cxn ang="0">
                    <a:pos x="227" y="153"/>
                  </a:cxn>
                  <a:cxn ang="0">
                    <a:pos x="264" y="132"/>
                  </a:cxn>
                  <a:cxn ang="0">
                    <a:pos x="305" y="113"/>
                  </a:cxn>
                  <a:cxn ang="0">
                    <a:pos x="347" y="93"/>
                  </a:cxn>
                  <a:cxn ang="0">
                    <a:pos x="388" y="74"/>
                  </a:cxn>
                  <a:cxn ang="0">
                    <a:pos x="422" y="55"/>
                  </a:cxn>
                  <a:cxn ang="0">
                    <a:pos x="436" y="45"/>
                  </a:cxn>
                  <a:cxn ang="0">
                    <a:pos x="448" y="36"/>
                  </a:cxn>
                  <a:cxn ang="0">
                    <a:pos x="456" y="27"/>
                  </a:cxn>
                  <a:cxn ang="0">
                    <a:pos x="462" y="19"/>
                  </a:cxn>
                  <a:cxn ang="0">
                    <a:pos x="463" y="15"/>
                  </a:cxn>
                  <a:cxn ang="0">
                    <a:pos x="463" y="11"/>
                  </a:cxn>
                  <a:cxn ang="0">
                    <a:pos x="462" y="7"/>
                  </a:cxn>
                  <a:cxn ang="0">
                    <a:pos x="459" y="4"/>
                  </a:cxn>
                  <a:cxn ang="0">
                    <a:pos x="459" y="4"/>
                  </a:cxn>
                  <a:cxn ang="0">
                    <a:pos x="456" y="0"/>
                  </a:cxn>
                  <a:cxn ang="0">
                    <a:pos x="460" y="7"/>
                  </a:cxn>
                  <a:cxn ang="0">
                    <a:pos x="481" y="44"/>
                  </a:cxn>
                  <a:cxn ang="0">
                    <a:pos x="481" y="44"/>
                  </a:cxn>
                  <a:cxn ang="0">
                    <a:pos x="426" y="72"/>
                  </a:cxn>
                  <a:cxn ang="0">
                    <a:pos x="368" y="104"/>
                  </a:cxn>
                  <a:cxn ang="0">
                    <a:pos x="309" y="139"/>
                  </a:cxn>
                  <a:cxn ang="0">
                    <a:pos x="249" y="175"/>
                  </a:cxn>
                  <a:cxn ang="0">
                    <a:pos x="192" y="211"/>
                  </a:cxn>
                  <a:cxn ang="0">
                    <a:pos x="139" y="247"/>
                  </a:cxn>
                  <a:cxn ang="0">
                    <a:pos x="91" y="280"/>
                  </a:cxn>
                  <a:cxn ang="0">
                    <a:pos x="50" y="310"/>
                  </a:cxn>
                  <a:cxn ang="0">
                    <a:pos x="50" y="310"/>
                  </a:cxn>
                  <a:cxn ang="0">
                    <a:pos x="35" y="290"/>
                  </a:cxn>
                  <a:cxn ang="0">
                    <a:pos x="22" y="271"/>
                  </a:cxn>
                  <a:cxn ang="0">
                    <a:pos x="9" y="254"/>
                  </a:cxn>
                  <a:cxn ang="0">
                    <a:pos x="0" y="236"/>
                  </a:cxn>
                  <a:cxn ang="0">
                    <a:pos x="0" y="236"/>
                  </a:cxn>
                </a:cxnLst>
                <a:rect l="0" t="0" r="r" b="b"/>
                <a:pathLst>
                  <a:path w="481" h="310">
                    <a:moveTo>
                      <a:pt x="0" y="236"/>
                    </a:moveTo>
                    <a:lnTo>
                      <a:pt x="0" y="236"/>
                    </a:lnTo>
                    <a:lnTo>
                      <a:pt x="8" y="241"/>
                    </a:lnTo>
                    <a:lnTo>
                      <a:pt x="17" y="245"/>
                    </a:lnTo>
                    <a:lnTo>
                      <a:pt x="28" y="248"/>
                    </a:lnTo>
                    <a:lnTo>
                      <a:pt x="41" y="247"/>
                    </a:lnTo>
                    <a:lnTo>
                      <a:pt x="53" y="245"/>
                    </a:lnTo>
                    <a:lnTo>
                      <a:pt x="67" y="241"/>
                    </a:lnTo>
                    <a:lnTo>
                      <a:pt x="80" y="236"/>
                    </a:lnTo>
                    <a:lnTo>
                      <a:pt x="95" y="229"/>
                    </a:lnTo>
                    <a:lnTo>
                      <a:pt x="126" y="213"/>
                    </a:lnTo>
                    <a:lnTo>
                      <a:pt x="159" y="194"/>
                    </a:lnTo>
                    <a:lnTo>
                      <a:pt x="227" y="153"/>
                    </a:lnTo>
                    <a:lnTo>
                      <a:pt x="227" y="153"/>
                    </a:lnTo>
                    <a:lnTo>
                      <a:pt x="264" y="132"/>
                    </a:lnTo>
                    <a:lnTo>
                      <a:pt x="305" y="113"/>
                    </a:lnTo>
                    <a:lnTo>
                      <a:pt x="347" y="93"/>
                    </a:lnTo>
                    <a:lnTo>
                      <a:pt x="388" y="74"/>
                    </a:lnTo>
                    <a:lnTo>
                      <a:pt x="422" y="55"/>
                    </a:lnTo>
                    <a:lnTo>
                      <a:pt x="436" y="45"/>
                    </a:lnTo>
                    <a:lnTo>
                      <a:pt x="448" y="36"/>
                    </a:lnTo>
                    <a:lnTo>
                      <a:pt x="456" y="27"/>
                    </a:lnTo>
                    <a:lnTo>
                      <a:pt x="462" y="19"/>
                    </a:lnTo>
                    <a:lnTo>
                      <a:pt x="463" y="15"/>
                    </a:lnTo>
                    <a:lnTo>
                      <a:pt x="463" y="11"/>
                    </a:lnTo>
                    <a:lnTo>
                      <a:pt x="462" y="7"/>
                    </a:lnTo>
                    <a:lnTo>
                      <a:pt x="459" y="4"/>
                    </a:lnTo>
                    <a:lnTo>
                      <a:pt x="459" y="4"/>
                    </a:lnTo>
                    <a:lnTo>
                      <a:pt x="456" y="0"/>
                    </a:lnTo>
                    <a:lnTo>
                      <a:pt x="460" y="7"/>
                    </a:lnTo>
                    <a:lnTo>
                      <a:pt x="481" y="44"/>
                    </a:lnTo>
                    <a:lnTo>
                      <a:pt x="481" y="44"/>
                    </a:lnTo>
                    <a:lnTo>
                      <a:pt x="426" y="72"/>
                    </a:lnTo>
                    <a:lnTo>
                      <a:pt x="368" y="104"/>
                    </a:lnTo>
                    <a:lnTo>
                      <a:pt x="309" y="139"/>
                    </a:lnTo>
                    <a:lnTo>
                      <a:pt x="249" y="175"/>
                    </a:lnTo>
                    <a:lnTo>
                      <a:pt x="192" y="211"/>
                    </a:lnTo>
                    <a:lnTo>
                      <a:pt x="139" y="247"/>
                    </a:lnTo>
                    <a:lnTo>
                      <a:pt x="91" y="280"/>
                    </a:lnTo>
                    <a:lnTo>
                      <a:pt x="50" y="310"/>
                    </a:lnTo>
                    <a:lnTo>
                      <a:pt x="50" y="310"/>
                    </a:lnTo>
                    <a:lnTo>
                      <a:pt x="35" y="290"/>
                    </a:lnTo>
                    <a:lnTo>
                      <a:pt x="22" y="271"/>
                    </a:lnTo>
                    <a:lnTo>
                      <a:pt x="9" y="254"/>
                    </a:lnTo>
                    <a:lnTo>
                      <a:pt x="0" y="236"/>
                    </a:lnTo>
                    <a:lnTo>
                      <a:pt x="0" y="236"/>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1" name="Oval 85"/>
              <p:cNvSpPr/>
              <p:nvPr/>
            </p:nvSpPr>
            <p:spPr>
              <a:xfrm>
                <a:off x="2143108" y="2714626"/>
                <a:ext cx="197332" cy="1973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2" name="Oval 86"/>
              <p:cNvSpPr/>
              <p:nvPr/>
            </p:nvSpPr>
            <p:spPr>
              <a:xfrm>
                <a:off x="1885124" y="2813832"/>
                <a:ext cx="141796" cy="141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3" name="Oval 87"/>
              <p:cNvSpPr/>
              <p:nvPr/>
            </p:nvSpPr>
            <p:spPr>
              <a:xfrm>
                <a:off x="2105816" y="3105962"/>
                <a:ext cx="73504" cy="73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4" name="Oval 88"/>
              <p:cNvSpPr/>
              <p:nvPr/>
            </p:nvSpPr>
            <p:spPr>
              <a:xfrm>
                <a:off x="1785918" y="3071816"/>
                <a:ext cx="73504" cy="735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cxnSp>
            <p:nvCxnSpPr>
              <p:cNvPr id="215" name="Straight Connector 89"/>
              <p:cNvCxnSpPr>
                <a:stCxn id="211" idx="2"/>
                <a:endCxn id="212" idx="7"/>
              </p:cNvCxnSpPr>
              <p:nvPr/>
            </p:nvCxnSpPr>
            <p:spPr>
              <a:xfrm rot="10800000" flipV="1">
                <a:off x="2006154" y="2813292"/>
                <a:ext cx="136954" cy="2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90"/>
              <p:cNvCxnSpPr>
                <a:stCxn id="212" idx="5"/>
                <a:endCxn id="213" idx="1"/>
              </p:cNvCxnSpPr>
              <p:nvPr/>
            </p:nvCxnSpPr>
            <p:spPr>
              <a:xfrm rot="16200000" flipH="1">
                <a:off x="1970435" y="2970581"/>
                <a:ext cx="181864" cy="11042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91"/>
              <p:cNvCxnSpPr>
                <a:stCxn id="213" idx="2"/>
                <a:endCxn id="214" idx="6"/>
              </p:cNvCxnSpPr>
              <p:nvPr/>
            </p:nvCxnSpPr>
            <p:spPr>
              <a:xfrm rot="10800000">
                <a:off x="1859422" y="3108568"/>
                <a:ext cx="246394" cy="3414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4000">
                                          <p:cBhvr additive="base">
                                            <p:cTn id="7" dur="750" fill="hold"/>
                                            <p:tgtEl>
                                              <p:spTgt spid="51"/>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1+#ppt_w/2"/>
                                              </p:val>
                                            </p:tav>
                                            <p:tav tm="100000">
                                              <p:val>
                                                <p:strVal val="#ppt_x"/>
                                              </p:val>
                                            </p:tav>
                                          </p:tavLst>
                                        </p:anim>
                                        <p:anim calcmode="lin" valueType="num">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51"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项目总结</a:t>
            </a:r>
            <a:endParaRPr lang="en-US" altLang="zh-CN" dirty="0">
              <a:latin typeface="微软雅黑" panose="020B0503020204020204" pitchFamily="34" charset="-122"/>
              <a:ea typeface="微软雅黑" panose="020B0503020204020204" pitchFamily="34" charset="-122"/>
              <a:cs typeface="Open Sans" pitchFamily="34" charset="0"/>
            </a:endParaRPr>
          </a:p>
        </p:txBody>
      </p:sp>
      <p:sp>
        <p:nvSpPr>
          <p:cNvPr id="140" name="Rectangle 15"/>
          <p:cNvSpPr/>
          <p:nvPr/>
        </p:nvSpPr>
        <p:spPr>
          <a:xfrm>
            <a:off x="4744085" y="2082165"/>
            <a:ext cx="7085330" cy="3538220"/>
          </a:xfrm>
          <a:prstGeom prst="rect">
            <a:avLst/>
          </a:prstGeom>
        </p:spPr>
        <p:txBody>
          <a:bodyPr wrap="square">
            <a:spAutoFit/>
          </a:bodyPr>
          <a:lstStyle/>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ea"/>
              </a:rPr>
              <a:t>通过我们的训练、可以通过损失函数发现，三个算法是逐渐优化、逐渐提高准确度的。</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总的来说，Seq2seq、Seq2seq+attention和Seq2seq+self-attention算法它们都有各自的优缺点，需要根据具体的应用场景来选择合适的模型。未来，随着深度学习技术的不断发展，机器翻译的质量和效率将会得到进一步提高。</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sp>
        <p:nvSpPr>
          <p:cNvPr id="141" name="Freeform 26"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bwMode="auto">
          <a:xfrm>
            <a:off x="6314008" y="3828995"/>
            <a:ext cx="152691" cy="15835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dirty="0">
              <a:solidFill>
                <a:srgbClr val="000000">
                  <a:lumMod val="75000"/>
                  <a:lumOff val="25000"/>
                </a:srgbClr>
              </a:solidFill>
              <a:latin typeface="Arial" panose="020B0604020202020204" pitchFamily="34" charset="0"/>
              <a:ea typeface="宋体" panose="02010600030101010101" pitchFamily="2" charset="-122"/>
            </a:endParaRPr>
          </a:p>
        </p:txBody>
      </p:sp>
      <p:grpSp>
        <p:nvGrpSpPr>
          <p:cNvPr id="142" name="Group 98"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GrpSpPr/>
          <p:nvPr/>
        </p:nvGrpSpPr>
        <p:grpSpPr>
          <a:xfrm>
            <a:off x="571461" y="1809739"/>
            <a:ext cx="4042235" cy="4042235"/>
            <a:chOff x="428596" y="1357304"/>
            <a:chExt cx="3031676" cy="3031676"/>
          </a:xfrm>
        </p:grpSpPr>
        <p:sp>
          <p:nvSpPr>
            <p:cNvPr id="143" name="Oval 7"/>
            <p:cNvSpPr/>
            <p:nvPr/>
          </p:nvSpPr>
          <p:spPr>
            <a:xfrm>
              <a:off x="428596" y="1357304"/>
              <a:ext cx="3031676" cy="3031676"/>
            </a:xfrm>
            <a:prstGeom prst="ellipse">
              <a:avLst/>
            </a:prstGeom>
            <a:solidFill>
              <a:srgbClr val="606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144" name="Rectangle 18"/>
            <p:cNvSpPr/>
            <p:nvPr/>
          </p:nvSpPr>
          <p:spPr>
            <a:xfrm>
              <a:off x="1037616" y="1737260"/>
              <a:ext cx="1813560" cy="437674"/>
            </a:xfrm>
            <a:prstGeom prst="rect">
              <a:avLst/>
            </a:prstGeom>
          </p:spPr>
          <p:txBody>
            <a:bodyPr wrap="none">
              <a:spAutoFit/>
            </a:bodyPr>
            <a:lstStyle/>
            <a:p>
              <a:pPr algn="l" fontAlgn="base">
                <a:spcBef>
                  <a:spcPct val="0"/>
                </a:spcBef>
                <a:spcAft>
                  <a:spcPct val="0"/>
                </a:spcAft>
                <a:buFont typeface="Arial" panose="020B0604020202020204" pitchFamily="34" charset="0"/>
                <a:buNone/>
              </a:pPr>
              <a:r>
                <a:rPr lang="en-US" sz="3200" dirty="0">
                  <a:solidFill>
                    <a:schemeClr val="bg1"/>
                  </a:solidFill>
                  <a:latin typeface="Open Sans" pitchFamily="34" charset="0"/>
                  <a:ea typeface="Open Sans" pitchFamily="34" charset="0"/>
                  <a:cs typeface="Open Sans" pitchFamily="34" charset="0"/>
                </a:rPr>
                <a:t>summarize</a:t>
              </a:r>
              <a:endParaRPr lang="en-US" sz="3200" dirty="0">
                <a:solidFill>
                  <a:schemeClr val="bg1"/>
                </a:solidFill>
                <a:latin typeface="Open Sans" pitchFamily="34" charset="0"/>
                <a:ea typeface="Open Sans" pitchFamily="34" charset="0"/>
                <a:cs typeface="Open Sans" pitchFamily="34" charset="0"/>
              </a:endParaRPr>
            </a:p>
          </p:txBody>
        </p:sp>
        <p:grpSp>
          <p:nvGrpSpPr>
            <p:cNvPr id="145" name="Group 19"/>
            <p:cNvGrpSpPr/>
            <p:nvPr/>
          </p:nvGrpSpPr>
          <p:grpSpPr>
            <a:xfrm>
              <a:off x="543090" y="2405823"/>
              <a:ext cx="2329721" cy="1766692"/>
              <a:chOff x="543090" y="2405823"/>
              <a:chExt cx="2329721" cy="1766692"/>
            </a:xfrm>
          </p:grpSpPr>
          <p:sp>
            <p:nvSpPr>
              <p:cNvPr id="146" name="Freeform 7"/>
              <p:cNvSpPr/>
              <p:nvPr/>
            </p:nvSpPr>
            <p:spPr bwMode="auto">
              <a:xfrm rot="1800000">
                <a:off x="1513918" y="2733611"/>
                <a:ext cx="25758" cy="24587"/>
              </a:xfrm>
              <a:custGeom>
                <a:avLst/>
                <a:gdLst/>
                <a:ahLst/>
                <a:cxnLst>
                  <a:cxn ang="0">
                    <a:pos x="0" y="44"/>
                  </a:cxn>
                  <a:cxn ang="0">
                    <a:pos x="7" y="0"/>
                  </a:cxn>
                  <a:cxn ang="0">
                    <a:pos x="7" y="0"/>
                  </a:cxn>
                  <a:cxn ang="0">
                    <a:pos x="19" y="7"/>
                  </a:cxn>
                  <a:cxn ang="0">
                    <a:pos x="31" y="11"/>
                  </a:cxn>
                  <a:cxn ang="0">
                    <a:pos x="38" y="14"/>
                  </a:cxn>
                  <a:cxn ang="0">
                    <a:pos x="43" y="14"/>
                  </a:cxn>
                  <a:cxn ang="0">
                    <a:pos x="43" y="14"/>
                  </a:cxn>
                  <a:cxn ang="0">
                    <a:pos x="0" y="44"/>
                  </a:cxn>
                  <a:cxn ang="0">
                    <a:pos x="0" y="44"/>
                  </a:cxn>
                </a:cxnLst>
                <a:rect l="0" t="0" r="r" b="b"/>
                <a:pathLst>
                  <a:path w="43" h="44">
                    <a:moveTo>
                      <a:pt x="0" y="44"/>
                    </a:moveTo>
                    <a:lnTo>
                      <a:pt x="7" y="0"/>
                    </a:lnTo>
                    <a:lnTo>
                      <a:pt x="7" y="0"/>
                    </a:lnTo>
                    <a:lnTo>
                      <a:pt x="19" y="7"/>
                    </a:lnTo>
                    <a:lnTo>
                      <a:pt x="31" y="11"/>
                    </a:lnTo>
                    <a:lnTo>
                      <a:pt x="38" y="14"/>
                    </a:lnTo>
                    <a:lnTo>
                      <a:pt x="43" y="14"/>
                    </a:lnTo>
                    <a:lnTo>
                      <a:pt x="43" y="14"/>
                    </a:lnTo>
                    <a:lnTo>
                      <a:pt x="0" y="44"/>
                    </a:lnTo>
                    <a:lnTo>
                      <a:pt x="0" y="44"/>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7" name="Freeform 8"/>
              <p:cNvSpPr/>
              <p:nvPr/>
            </p:nvSpPr>
            <p:spPr bwMode="auto">
              <a:xfrm rot="1800000">
                <a:off x="695193" y="2407120"/>
                <a:ext cx="899178" cy="909715"/>
              </a:xfrm>
              <a:custGeom>
                <a:avLst/>
                <a:gdLst/>
                <a:ahLst/>
                <a:cxnLst>
                  <a:cxn ang="0">
                    <a:pos x="436" y="1512"/>
                  </a:cxn>
                  <a:cxn ang="0">
                    <a:pos x="500" y="1451"/>
                  </a:cxn>
                  <a:cxn ang="0">
                    <a:pos x="553" y="1387"/>
                  </a:cxn>
                  <a:cxn ang="0">
                    <a:pos x="604" y="1324"/>
                  </a:cxn>
                  <a:cxn ang="0">
                    <a:pos x="699" y="1217"/>
                  </a:cxn>
                  <a:cxn ang="0">
                    <a:pos x="894" y="1018"/>
                  </a:cxn>
                  <a:cxn ang="0">
                    <a:pos x="955" y="948"/>
                  </a:cxn>
                  <a:cxn ang="0">
                    <a:pos x="987" y="884"/>
                  </a:cxn>
                  <a:cxn ang="0">
                    <a:pos x="1018" y="787"/>
                  </a:cxn>
                  <a:cxn ang="0">
                    <a:pos x="1026" y="804"/>
                  </a:cxn>
                  <a:cxn ang="0">
                    <a:pos x="1047" y="823"/>
                  </a:cxn>
                  <a:cxn ang="0">
                    <a:pos x="1067" y="824"/>
                  </a:cxn>
                  <a:cxn ang="0">
                    <a:pos x="1083" y="819"/>
                  </a:cxn>
                  <a:cxn ang="0">
                    <a:pos x="1106" y="800"/>
                  </a:cxn>
                  <a:cxn ang="0">
                    <a:pos x="1134" y="757"/>
                  </a:cxn>
                  <a:cxn ang="0">
                    <a:pos x="1147" y="715"/>
                  </a:cxn>
                  <a:cxn ang="0">
                    <a:pos x="1168" y="725"/>
                  </a:cxn>
                  <a:cxn ang="0">
                    <a:pos x="1201" y="729"/>
                  </a:cxn>
                  <a:cxn ang="0">
                    <a:pos x="1220" y="722"/>
                  </a:cxn>
                  <a:cxn ang="0">
                    <a:pos x="1232" y="710"/>
                  </a:cxn>
                  <a:cxn ang="0">
                    <a:pos x="1248" y="668"/>
                  </a:cxn>
                  <a:cxn ang="0">
                    <a:pos x="1262" y="571"/>
                  </a:cxn>
                  <a:cxn ang="0">
                    <a:pos x="1304" y="519"/>
                  </a:cxn>
                  <a:cxn ang="0">
                    <a:pos x="1387" y="447"/>
                  </a:cxn>
                  <a:cxn ang="0">
                    <a:pos x="1446" y="384"/>
                  </a:cxn>
                  <a:cxn ang="0">
                    <a:pos x="1462" y="361"/>
                  </a:cxn>
                  <a:cxn ang="0">
                    <a:pos x="1500" y="350"/>
                  </a:cxn>
                  <a:cxn ang="0">
                    <a:pos x="1526" y="335"/>
                  </a:cxn>
                  <a:cxn ang="0">
                    <a:pos x="1537" y="317"/>
                  </a:cxn>
                  <a:cxn ang="0">
                    <a:pos x="1536" y="302"/>
                  </a:cxn>
                  <a:cxn ang="0">
                    <a:pos x="1525" y="278"/>
                  </a:cxn>
                  <a:cxn ang="0">
                    <a:pos x="1461" y="216"/>
                  </a:cxn>
                  <a:cxn ang="0">
                    <a:pos x="1429" y="189"/>
                  </a:cxn>
                  <a:cxn ang="0">
                    <a:pos x="1379" y="148"/>
                  </a:cxn>
                  <a:cxn ang="0">
                    <a:pos x="1308" y="109"/>
                  </a:cxn>
                  <a:cxn ang="0">
                    <a:pos x="1251" y="84"/>
                  </a:cxn>
                  <a:cxn ang="0">
                    <a:pos x="1136" y="30"/>
                  </a:cxn>
                  <a:cxn ang="0">
                    <a:pos x="1081" y="4"/>
                  </a:cxn>
                  <a:cxn ang="0">
                    <a:pos x="1055" y="0"/>
                  </a:cxn>
                  <a:cxn ang="0">
                    <a:pos x="1008" y="9"/>
                  </a:cxn>
                  <a:cxn ang="0">
                    <a:pos x="815" y="67"/>
                  </a:cxn>
                  <a:cxn ang="0">
                    <a:pos x="747" y="83"/>
                  </a:cxn>
                  <a:cxn ang="0">
                    <a:pos x="568" y="127"/>
                  </a:cxn>
                  <a:cxn ang="0">
                    <a:pos x="525" y="147"/>
                  </a:cxn>
                  <a:cxn ang="0">
                    <a:pos x="492" y="182"/>
                  </a:cxn>
                  <a:cxn ang="0">
                    <a:pos x="463" y="230"/>
                  </a:cxn>
                  <a:cxn ang="0">
                    <a:pos x="442" y="316"/>
                  </a:cxn>
                  <a:cxn ang="0">
                    <a:pos x="409" y="512"/>
                  </a:cxn>
                  <a:cxn ang="0">
                    <a:pos x="356" y="770"/>
                  </a:cxn>
                  <a:cxn ang="0">
                    <a:pos x="326" y="877"/>
                  </a:cxn>
                  <a:cxn ang="0">
                    <a:pos x="305" y="933"/>
                  </a:cxn>
                  <a:cxn ang="0">
                    <a:pos x="263" y="1016"/>
                  </a:cxn>
                  <a:cxn ang="0">
                    <a:pos x="150" y="1200"/>
                  </a:cxn>
                  <a:cxn ang="0">
                    <a:pos x="44" y="1553"/>
                  </a:cxn>
                </a:cxnLst>
                <a:rect l="0" t="0" r="r" b="b"/>
                <a:pathLst>
                  <a:path w="1537" h="1553">
                    <a:moveTo>
                      <a:pt x="388" y="1553"/>
                    </a:moveTo>
                    <a:lnTo>
                      <a:pt x="388" y="1553"/>
                    </a:lnTo>
                    <a:lnTo>
                      <a:pt x="436" y="1512"/>
                    </a:lnTo>
                    <a:lnTo>
                      <a:pt x="459" y="1492"/>
                    </a:lnTo>
                    <a:lnTo>
                      <a:pt x="481" y="1472"/>
                    </a:lnTo>
                    <a:lnTo>
                      <a:pt x="500" y="1451"/>
                    </a:lnTo>
                    <a:lnTo>
                      <a:pt x="519" y="1431"/>
                    </a:lnTo>
                    <a:lnTo>
                      <a:pt x="537" y="1409"/>
                    </a:lnTo>
                    <a:lnTo>
                      <a:pt x="553" y="1387"/>
                    </a:lnTo>
                    <a:lnTo>
                      <a:pt x="553" y="1387"/>
                    </a:lnTo>
                    <a:lnTo>
                      <a:pt x="579" y="1354"/>
                    </a:lnTo>
                    <a:lnTo>
                      <a:pt x="604" y="1324"/>
                    </a:lnTo>
                    <a:lnTo>
                      <a:pt x="628" y="1296"/>
                    </a:lnTo>
                    <a:lnTo>
                      <a:pt x="651" y="1268"/>
                    </a:lnTo>
                    <a:lnTo>
                      <a:pt x="699" y="1217"/>
                    </a:lnTo>
                    <a:lnTo>
                      <a:pt x="747" y="1169"/>
                    </a:lnTo>
                    <a:lnTo>
                      <a:pt x="844" y="1072"/>
                    </a:lnTo>
                    <a:lnTo>
                      <a:pt x="894" y="1018"/>
                    </a:lnTo>
                    <a:lnTo>
                      <a:pt x="947" y="958"/>
                    </a:lnTo>
                    <a:lnTo>
                      <a:pt x="947" y="958"/>
                    </a:lnTo>
                    <a:lnTo>
                      <a:pt x="955" y="948"/>
                    </a:lnTo>
                    <a:lnTo>
                      <a:pt x="962" y="939"/>
                    </a:lnTo>
                    <a:lnTo>
                      <a:pt x="974" y="913"/>
                    </a:lnTo>
                    <a:lnTo>
                      <a:pt x="987" y="884"/>
                    </a:lnTo>
                    <a:lnTo>
                      <a:pt x="997" y="857"/>
                    </a:lnTo>
                    <a:lnTo>
                      <a:pt x="1012" y="808"/>
                    </a:lnTo>
                    <a:lnTo>
                      <a:pt x="1018" y="787"/>
                    </a:lnTo>
                    <a:lnTo>
                      <a:pt x="1018" y="787"/>
                    </a:lnTo>
                    <a:lnTo>
                      <a:pt x="1022" y="796"/>
                    </a:lnTo>
                    <a:lnTo>
                      <a:pt x="1026" y="804"/>
                    </a:lnTo>
                    <a:lnTo>
                      <a:pt x="1033" y="812"/>
                    </a:lnTo>
                    <a:lnTo>
                      <a:pt x="1042" y="820"/>
                    </a:lnTo>
                    <a:lnTo>
                      <a:pt x="1047" y="823"/>
                    </a:lnTo>
                    <a:lnTo>
                      <a:pt x="1053" y="824"/>
                    </a:lnTo>
                    <a:lnTo>
                      <a:pt x="1060" y="824"/>
                    </a:lnTo>
                    <a:lnTo>
                      <a:pt x="1067" y="824"/>
                    </a:lnTo>
                    <a:lnTo>
                      <a:pt x="1075" y="822"/>
                    </a:lnTo>
                    <a:lnTo>
                      <a:pt x="1083" y="819"/>
                    </a:lnTo>
                    <a:lnTo>
                      <a:pt x="1083" y="819"/>
                    </a:lnTo>
                    <a:lnTo>
                      <a:pt x="1092" y="813"/>
                    </a:lnTo>
                    <a:lnTo>
                      <a:pt x="1100" y="807"/>
                    </a:lnTo>
                    <a:lnTo>
                      <a:pt x="1106" y="800"/>
                    </a:lnTo>
                    <a:lnTo>
                      <a:pt x="1113" y="792"/>
                    </a:lnTo>
                    <a:lnTo>
                      <a:pt x="1124" y="775"/>
                    </a:lnTo>
                    <a:lnTo>
                      <a:pt x="1134" y="757"/>
                    </a:lnTo>
                    <a:lnTo>
                      <a:pt x="1139" y="741"/>
                    </a:lnTo>
                    <a:lnTo>
                      <a:pt x="1145" y="729"/>
                    </a:lnTo>
                    <a:lnTo>
                      <a:pt x="1147" y="715"/>
                    </a:lnTo>
                    <a:lnTo>
                      <a:pt x="1147" y="715"/>
                    </a:lnTo>
                    <a:lnTo>
                      <a:pt x="1157" y="721"/>
                    </a:lnTo>
                    <a:lnTo>
                      <a:pt x="1168" y="725"/>
                    </a:lnTo>
                    <a:lnTo>
                      <a:pt x="1180" y="729"/>
                    </a:lnTo>
                    <a:lnTo>
                      <a:pt x="1194" y="730"/>
                    </a:lnTo>
                    <a:lnTo>
                      <a:pt x="1201" y="729"/>
                    </a:lnTo>
                    <a:lnTo>
                      <a:pt x="1207" y="727"/>
                    </a:lnTo>
                    <a:lnTo>
                      <a:pt x="1214" y="726"/>
                    </a:lnTo>
                    <a:lnTo>
                      <a:pt x="1220" y="722"/>
                    </a:lnTo>
                    <a:lnTo>
                      <a:pt x="1226" y="717"/>
                    </a:lnTo>
                    <a:lnTo>
                      <a:pt x="1232" y="710"/>
                    </a:lnTo>
                    <a:lnTo>
                      <a:pt x="1232" y="710"/>
                    </a:lnTo>
                    <a:lnTo>
                      <a:pt x="1236" y="700"/>
                    </a:lnTo>
                    <a:lnTo>
                      <a:pt x="1240" y="691"/>
                    </a:lnTo>
                    <a:lnTo>
                      <a:pt x="1248" y="668"/>
                    </a:lnTo>
                    <a:lnTo>
                      <a:pt x="1254" y="642"/>
                    </a:lnTo>
                    <a:lnTo>
                      <a:pt x="1258" y="616"/>
                    </a:lnTo>
                    <a:lnTo>
                      <a:pt x="1262" y="571"/>
                    </a:lnTo>
                    <a:lnTo>
                      <a:pt x="1263" y="553"/>
                    </a:lnTo>
                    <a:lnTo>
                      <a:pt x="1263" y="553"/>
                    </a:lnTo>
                    <a:lnTo>
                      <a:pt x="1304" y="519"/>
                    </a:lnTo>
                    <a:lnTo>
                      <a:pt x="1344" y="486"/>
                    </a:lnTo>
                    <a:lnTo>
                      <a:pt x="1387" y="447"/>
                    </a:lnTo>
                    <a:lnTo>
                      <a:pt x="1387" y="447"/>
                    </a:lnTo>
                    <a:lnTo>
                      <a:pt x="1406" y="428"/>
                    </a:lnTo>
                    <a:lnTo>
                      <a:pt x="1423" y="411"/>
                    </a:lnTo>
                    <a:lnTo>
                      <a:pt x="1446" y="384"/>
                    </a:lnTo>
                    <a:lnTo>
                      <a:pt x="1458" y="366"/>
                    </a:lnTo>
                    <a:lnTo>
                      <a:pt x="1462" y="361"/>
                    </a:lnTo>
                    <a:lnTo>
                      <a:pt x="1462" y="361"/>
                    </a:lnTo>
                    <a:lnTo>
                      <a:pt x="1474" y="358"/>
                    </a:lnTo>
                    <a:lnTo>
                      <a:pt x="1487" y="355"/>
                    </a:lnTo>
                    <a:lnTo>
                      <a:pt x="1500" y="350"/>
                    </a:lnTo>
                    <a:lnTo>
                      <a:pt x="1514" y="343"/>
                    </a:lnTo>
                    <a:lnTo>
                      <a:pt x="1521" y="339"/>
                    </a:lnTo>
                    <a:lnTo>
                      <a:pt x="1526" y="335"/>
                    </a:lnTo>
                    <a:lnTo>
                      <a:pt x="1530" y="330"/>
                    </a:lnTo>
                    <a:lnTo>
                      <a:pt x="1534" y="323"/>
                    </a:lnTo>
                    <a:lnTo>
                      <a:pt x="1537" y="317"/>
                    </a:lnTo>
                    <a:lnTo>
                      <a:pt x="1537" y="309"/>
                    </a:lnTo>
                    <a:lnTo>
                      <a:pt x="1537" y="309"/>
                    </a:lnTo>
                    <a:lnTo>
                      <a:pt x="1536" y="302"/>
                    </a:lnTo>
                    <a:lnTo>
                      <a:pt x="1534" y="294"/>
                    </a:lnTo>
                    <a:lnTo>
                      <a:pt x="1530" y="286"/>
                    </a:lnTo>
                    <a:lnTo>
                      <a:pt x="1525" y="278"/>
                    </a:lnTo>
                    <a:lnTo>
                      <a:pt x="1513" y="263"/>
                    </a:lnTo>
                    <a:lnTo>
                      <a:pt x="1496" y="246"/>
                    </a:lnTo>
                    <a:lnTo>
                      <a:pt x="1461" y="216"/>
                    </a:lnTo>
                    <a:lnTo>
                      <a:pt x="1444" y="203"/>
                    </a:lnTo>
                    <a:lnTo>
                      <a:pt x="1429" y="189"/>
                    </a:lnTo>
                    <a:lnTo>
                      <a:pt x="1429" y="189"/>
                    </a:lnTo>
                    <a:lnTo>
                      <a:pt x="1416" y="176"/>
                    </a:lnTo>
                    <a:lnTo>
                      <a:pt x="1398" y="162"/>
                    </a:lnTo>
                    <a:lnTo>
                      <a:pt x="1379" y="148"/>
                    </a:lnTo>
                    <a:lnTo>
                      <a:pt x="1357" y="135"/>
                    </a:lnTo>
                    <a:lnTo>
                      <a:pt x="1334" y="121"/>
                    </a:lnTo>
                    <a:lnTo>
                      <a:pt x="1308" y="109"/>
                    </a:lnTo>
                    <a:lnTo>
                      <a:pt x="1280" y="97"/>
                    </a:lnTo>
                    <a:lnTo>
                      <a:pt x="1251" y="84"/>
                    </a:lnTo>
                    <a:lnTo>
                      <a:pt x="1251" y="84"/>
                    </a:lnTo>
                    <a:lnTo>
                      <a:pt x="1221" y="72"/>
                    </a:lnTo>
                    <a:lnTo>
                      <a:pt x="1191" y="58"/>
                    </a:lnTo>
                    <a:lnTo>
                      <a:pt x="1136" y="30"/>
                    </a:lnTo>
                    <a:lnTo>
                      <a:pt x="1113" y="18"/>
                    </a:lnTo>
                    <a:lnTo>
                      <a:pt x="1090" y="8"/>
                    </a:lnTo>
                    <a:lnTo>
                      <a:pt x="1081" y="4"/>
                    </a:lnTo>
                    <a:lnTo>
                      <a:pt x="1071" y="1"/>
                    </a:lnTo>
                    <a:lnTo>
                      <a:pt x="1062" y="0"/>
                    </a:lnTo>
                    <a:lnTo>
                      <a:pt x="1055" y="0"/>
                    </a:lnTo>
                    <a:lnTo>
                      <a:pt x="1055" y="0"/>
                    </a:lnTo>
                    <a:lnTo>
                      <a:pt x="1036" y="4"/>
                    </a:lnTo>
                    <a:lnTo>
                      <a:pt x="1008" y="9"/>
                    </a:lnTo>
                    <a:lnTo>
                      <a:pt x="944" y="27"/>
                    </a:lnTo>
                    <a:lnTo>
                      <a:pt x="875" y="47"/>
                    </a:lnTo>
                    <a:lnTo>
                      <a:pt x="815" y="67"/>
                    </a:lnTo>
                    <a:lnTo>
                      <a:pt x="815" y="67"/>
                    </a:lnTo>
                    <a:lnTo>
                      <a:pt x="785" y="75"/>
                    </a:lnTo>
                    <a:lnTo>
                      <a:pt x="747" y="83"/>
                    </a:lnTo>
                    <a:lnTo>
                      <a:pt x="654" y="103"/>
                    </a:lnTo>
                    <a:lnTo>
                      <a:pt x="609" y="114"/>
                    </a:lnTo>
                    <a:lnTo>
                      <a:pt x="568" y="127"/>
                    </a:lnTo>
                    <a:lnTo>
                      <a:pt x="551" y="133"/>
                    </a:lnTo>
                    <a:lnTo>
                      <a:pt x="536" y="140"/>
                    </a:lnTo>
                    <a:lnTo>
                      <a:pt x="525" y="147"/>
                    </a:lnTo>
                    <a:lnTo>
                      <a:pt x="517" y="155"/>
                    </a:lnTo>
                    <a:lnTo>
                      <a:pt x="517" y="155"/>
                    </a:lnTo>
                    <a:lnTo>
                      <a:pt x="492" y="182"/>
                    </a:lnTo>
                    <a:lnTo>
                      <a:pt x="482" y="196"/>
                    </a:lnTo>
                    <a:lnTo>
                      <a:pt x="473" y="211"/>
                    </a:lnTo>
                    <a:lnTo>
                      <a:pt x="463" y="230"/>
                    </a:lnTo>
                    <a:lnTo>
                      <a:pt x="455" y="252"/>
                    </a:lnTo>
                    <a:lnTo>
                      <a:pt x="448" y="281"/>
                    </a:lnTo>
                    <a:lnTo>
                      <a:pt x="442" y="316"/>
                    </a:lnTo>
                    <a:lnTo>
                      <a:pt x="442" y="316"/>
                    </a:lnTo>
                    <a:lnTo>
                      <a:pt x="423" y="433"/>
                    </a:lnTo>
                    <a:lnTo>
                      <a:pt x="409" y="512"/>
                    </a:lnTo>
                    <a:lnTo>
                      <a:pt x="393" y="598"/>
                    </a:lnTo>
                    <a:lnTo>
                      <a:pt x="375" y="685"/>
                    </a:lnTo>
                    <a:lnTo>
                      <a:pt x="356" y="770"/>
                    </a:lnTo>
                    <a:lnTo>
                      <a:pt x="346" y="809"/>
                    </a:lnTo>
                    <a:lnTo>
                      <a:pt x="337" y="845"/>
                    </a:lnTo>
                    <a:lnTo>
                      <a:pt x="326" y="877"/>
                    </a:lnTo>
                    <a:lnTo>
                      <a:pt x="316" y="906"/>
                    </a:lnTo>
                    <a:lnTo>
                      <a:pt x="316" y="906"/>
                    </a:lnTo>
                    <a:lnTo>
                      <a:pt x="305" y="933"/>
                    </a:lnTo>
                    <a:lnTo>
                      <a:pt x="292" y="961"/>
                    </a:lnTo>
                    <a:lnTo>
                      <a:pt x="278" y="988"/>
                    </a:lnTo>
                    <a:lnTo>
                      <a:pt x="263" y="1016"/>
                    </a:lnTo>
                    <a:lnTo>
                      <a:pt x="230" y="1074"/>
                    </a:lnTo>
                    <a:lnTo>
                      <a:pt x="192" y="1135"/>
                    </a:lnTo>
                    <a:lnTo>
                      <a:pt x="150" y="1200"/>
                    </a:lnTo>
                    <a:lnTo>
                      <a:pt x="102" y="1267"/>
                    </a:lnTo>
                    <a:lnTo>
                      <a:pt x="0" y="1416"/>
                    </a:lnTo>
                    <a:lnTo>
                      <a:pt x="44" y="1553"/>
                    </a:lnTo>
                    <a:lnTo>
                      <a:pt x="388" y="155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8" name="Freeform 9"/>
              <p:cNvSpPr/>
              <p:nvPr/>
            </p:nvSpPr>
            <p:spPr bwMode="auto">
              <a:xfrm rot="1800000">
                <a:off x="1286622" y="2846927"/>
                <a:ext cx="144009" cy="158058"/>
              </a:xfrm>
              <a:custGeom>
                <a:avLst/>
                <a:gdLst/>
                <a:ahLst/>
                <a:cxnLst>
                  <a:cxn ang="0">
                    <a:pos x="0" y="234"/>
                  </a:cxn>
                  <a:cxn ang="0">
                    <a:pos x="0" y="234"/>
                  </a:cxn>
                  <a:cxn ang="0">
                    <a:pos x="4" y="243"/>
                  </a:cxn>
                  <a:cxn ang="0">
                    <a:pos x="8" y="251"/>
                  </a:cxn>
                  <a:cxn ang="0">
                    <a:pos x="15" y="259"/>
                  </a:cxn>
                  <a:cxn ang="0">
                    <a:pos x="24" y="267"/>
                  </a:cxn>
                  <a:cxn ang="0">
                    <a:pos x="29" y="270"/>
                  </a:cxn>
                  <a:cxn ang="0">
                    <a:pos x="35" y="271"/>
                  </a:cxn>
                  <a:cxn ang="0">
                    <a:pos x="42" y="271"/>
                  </a:cxn>
                  <a:cxn ang="0">
                    <a:pos x="49" y="271"/>
                  </a:cxn>
                  <a:cxn ang="0">
                    <a:pos x="57" y="269"/>
                  </a:cxn>
                  <a:cxn ang="0">
                    <a:pos x="65" y="266"/>
                  </a:cxn>
                  <a:cxn ang="0">
                    <a:pos x="65" y="266"/>
                  </a:cxn>
                  <a:cxn ang="0">
                    <a:pos x="74" y="260"/>
                  </a:cxn>
                  <a:cxn ang="0">
                    <a:pos x="82" y="254"/>
                  </a:cxn>
                  <a:cxn ang="0">
                    <a:pos x="88" y="247"/>
                  </a:cxn>
                  <a:cxn ang="0">
                    <a:pos x="95" y="239"/>
                  </a:cxn>
                  <a:cxn ang="0">
                    <a:pos x="106" y="222"/>
                  </a:cxn>
                  <a:cxn ang="0">
                    <a:pos x="116" y="204"/>
                  </a:cxn>
                  <a:cxn ang="0">
                    <a:pos x="121" y="188"/>
                  </a:cxn>
                  <a:cxn ang="0">
                    <a:pos x="127" y="176"/>
                  </a:cxn>
                  <a:cxn ang="0">
                    <a:pos x="129" y="162"/>
                  </a:cxn>
                  <a:cxn ang="0">
                    <a:pos x="129" y="162"/>
                  </a:cxn>
                  <a:cxn ang="0">
                    <a:pos x="139" y="168"/>
                  </a:cxn>
                  <a:cxn ang="0">
                    <a:pos x="150" y="172"/>
                  </a:cxn>
                  <a:cxn ang="0">
                    <a:pos x="162" y="176"/>
                  </a:cxn>
                  <a:cxn ang="0">
                    <a:pos x="176" y="177"/>
                  </a:cxn>
                  <a:cxn ang="0">
                    <a:pos x="183" y="176"/>
                  </a:cxn>
                  <a:cxn ang="0">
                    <a:pos x="189" y="174"/>
                  </a:cxn>
                  <a:cxn ang="0">
                    <a:pos x="196" y="173"/>
                  </a:cxn>
                  <a:cxn ang="0">
                    <a:pos x="202" y="169"/>
                  </a:cxn>
                  <a:cxn ang="0">
                    <a:pos x="208" y="164"/>
                  </a:cxn>
                  <a:cxn ang="0">
                    <a:pos x="214" y="157"/>
                  </a:cxn>
                  <a:cxn ang="0">
                    <a:pos x="214" y="157"/>
                  </a:cxn>
                  <a:cxn ang="0">
                    <a:pos x="218" y="147"/>
                  </a:cxn>
                  <a:cxn ang="0">
                    <a:pos x="222" y="138"/>
                  </a:cxn>
                  <a:cxn ang="0">
                    <a:pos x="230" y="115"/>
                  </a:cxn>
                  <a:cxn ang="0">
                    <a:pos x="236" y="89"/>
                  </a:cxn>
                  <a:cxn ang="0">
                    <a:pos x="240" y="63"/>
                  </a:cxn>
                  <a:cxn ang="0">
                    <a:pos x="244" y="18"/>
                  </a:cxn>
                  <a:cxn ang="0">
                    <a:pos x="245" y="0"/>
                  </a:cxn>
                  <a:cxn ang="0">
                    <a:pos x="245" y="0"/>
                  </a:cxn>
                  <a:cxn ang="0">
                    <a:pos x="192" y="42"/>
                  </a:cxn>
                  <a:cxn ang="0">
                    <a:pos x="158" y="71"/>
                  </a:cxn>
                  <a:cxn ang="0">
                    <a:pos x="121" y="102"/>
                  </a:cxn>
                  <a:cxn ang="0">
                    <a:pos x="84" y="136"/>
                  </a:cxn>
                  <a:cxn ang="0">
                    <a:pos x="50" y="170"/>
                  </a:cxn>
                  <a:cxn ang="0">
                    <a:pos x="35" y="187"/>
                  </a:cxn>
                  <a:cxn ang="0">
                    <a:pos x="22" y="204"/>
                  </a:cxn>
                  <a:cxn ang="0">
                    <a:pos x="9" y="219"/>
                  </a:cxn>
                  <a:cxn ang="0">
                    <a:pos x="0" y="234"/>
                  </a:cxn>
                  <a:cxn ang="0">
                    <a:pos x="0" y="234"/>
                  </a:cxn>
                </a:cxnLst>
                <a:rect l="0" t="0" r="r" b="b"/>
                <a:pathLst>
                  <a:path w="245" h="271">
                    <a:moveTo>
                      <a:pt x="0" y="234"/>
                    </a:moveTo>
                    <a:lnTo>
                      <a:pt x="0" y="234"/>
                    </a:lnTo>
                    <a:lnTo>
                      <a:pt x="4" y="243"/>
                    </a:lnTo>
                    <a:lnTo>
                      <a:pt x="8" y="251"/>
                    </a:lnTo>
                    <a:lnTo>
                      <a:pt x="15" y="259"/>
                    </a:lnTo>
                    <a:lnTo>
                      <a:pt x="24" y="267"/>
                    </a:lnTo>
                    <a:lnTo>
                      <a:pt x="29" y="270"/>
                    </a:lnTo>
                    <a:lnTo>
                      <a:pt x="35" y="271"/>
                    </a:lnTo>
                    <a:lnTo>
                      <a:pt x="42" y="271"/>
                    </a:lnTo>
                    <a:lnTo>
                      <a:pt x="49" y="271"/>
                    </a:lnTo>
                    <a:lnTo>
                      <a:pt x="57" y="269"/>
                    </a:lnTo>
                    <a:lnTo>
                      <a:pt x="65" y="266"/>
                    </a:lnTo>
                    <a:lnTo>
                      <a:pt x="65" y="266"/>
                    </a:lnTo>
                    <a:lnTo>
                      <a:pt x="74" y="260"/>
                    </a:lnTo>
                    <a:lnTo>
                      <a:pt x="82" y="254"/>
                    </a:lnTo>
                    <a:lnTo>
                      <a:pt x="88" y="247"/>
                    </a:lnTo>
                    <a:lnTo>
                      <a:pt x="95" y="239"/>
                    </a:lnTo>
                    <a:lnTo>
                      <a:pt x="106" y="222"/>
                    </a:lnTo>
                    <a:lnTo>
                      <a:pt x="116" y="204"/>
                    </a:lnTo>
                    <a:lnTo>
                      <a:pt x="121" y="188"/>
                    </a:lnTo>
                    <a:lnTo>
                      <a:pt x="127" y="176"/>
                    </a:lnTo>
                    <a:lnTo>
                      <a:pt x="129" y="162"/>
                    </a:lnTo>
                    <a:lnTo>
                      <a:pt x="129" y="162"/>
                    </a:lnTo>
                    <a:lnTo>
                      <a:pt x="139" y="168"/>
                    </a:lnTo>
                    <a:lnTo>
                      <a:pt x="150" y="172"/>
                    </a:lnTo>
                    <a:lnTo>
                      <a:pt x="162" y="176"/>
                    </a:lnTo>
                    <a:lnTo>
                      <a:pt x="176" y="177"/>
                    </a:lnTo>
                    <a:lnTo>
                      <a:pt x="183" y="176"/>
                    </a:lnTo>
                    <a:lnTo>
                      <a:pt x="189" y="174"/>
                    </a:lnTo>
                    <a:lnTo>
                      <a:pt x="196" y="173"/>
                    </a:lnTo>
                    <a:lnTo>
                      <a:pt x="202" y="169"/>
                    </a:lnTo>
                    <a:lnTo>
                      <a:pt x="208" y="164"/>
                    </a:lnTo>
                    <a:lnTo>
                      <a:pt x="214" y="157"/>
                    </a:lnTo>
                    <a:lnTo>
                      <a:pt x="214" y="157"/>
                    </a:lnTo>
                    <a:lnTo>
                      <a:pt x="218" y="147"/>
                    </a:lnTo>
                    <a:lnTo>
                      <a:pt x="222" y="138"/>
                    </a:lnTo>
                    <a:lnTo>
                      <a:pt x="230" y="115"/>
                    </a:lnTo>
                    <a:lnTo>
                      <a:pt x="236" y="89"/>
                    </a:lnTo>
                    <a:lnTo>
                      <a:pt x="240" y="63"/>
                    </a:lnTo>
                    <a:lnTo>
                      <a:pt x="244" y="18"/>
                    </a:lnTo>
                    <a:lnTo>
                      <a:pt x="245" y="0"/>
                    </a:lnTo>
                    <a:lnTo>
                      <a:pt x="245" y="0"/>
                    </a:lnTo>
                    <a:lnTo>
                      <a:pt x="192" y="42"/>
                    </a:lnTo>
                    <a:lnTo>
                      <a:pt x="158" y="71"/>
                    </a:lnTo>
                    <a:lnTo>
                      <a:pt x="121" y="102"/>
                    </a:lnTo>
                    <a:lnTo>
                      <a:pt x="84" y="136"/>
                    </a:lnTo>
                    <a:lnTo>
                      <a:pt x="50" y="170"/>
                    </a:lnTo>
                    <a:lnTo>
                      <a:pt x="35" y="187"/>
                    </a:lnTo>
                    <a:lnTo>
                      <a:pt x="22" y="204"/>
                    </a:lnTo>
                    <a:lnTo>
                      <a:pt x="9" y="219"/>
                    </a:lnTo>
                    <a:lnTo>
                      <a:pt x="0" y="234"/>
                    </a:lnTo>
                    <a:lnTo>
                      <a:pt x="0" y="234"/>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49" name="Freeform 10"/>
              <p:cNvSpPr/>
              <p:nvPr/>
            </p:nvSpPr>
            <p:spPr bwMode="auto">
              <a:xfrm rot="1800000">
                <a:off x="1175785" y="2591544"/>
                <a:ext cx="457785" cy="270456"/>
              </a:xfrm>
              <a:custGeom>
                <a:avLst/>
                <a:gdLst/>
                <a:ahLst/>
                <a:cxnLst>
                  <a:cxn ang="0">
                    <a:pos x="184" y="449"/>
                  </a:cxn>
                  <a:cxn ang="0">
                    <a:pos x="186" y="435"/>
                  </a:cxn>
                  <a:cxn ang="0">
                    <a:pos x="177" y="424"/>
                  </a:cxn>
                  <a:cxn ang="0">
                    <a:pos x="141" y="414"/>
                  </a:cxn>
                  <a:cxn ang="0">
                    <a:pos x="105" y="415"/>
                  </a:cxn>
                  <a:cxn ang="0">
                    <a:pos x="82" y="410"/>
                  </a:cxn>
                  <a:cxn ang="0">
                    <a:pos x="83" y="403"/>
                  </a:cxn>
                  <a:cxn ang="0">
                    <a:pos x="118" y="388"/>
                  </a:cxn>
                  <a:cxn ang="0">
                    <a:pos x="138" y="385"/>
                  </a:cxn>
                  <a:cxn ang="0">
                    <a:pos x="179" y="392"/>
                  </a:cxn>
                  <a:cxn ang="0">
                    <a:pos x="214" y="399"/>
                  </a:cxn>
                  <a:cxn ang="0">
                    <a:pos x="214" y="394"/>
                  </a:cxn>
                  <a:cxn ang="0">
                    <a:pos x="141" y="332"/>
                  </a:cxn>
                  <a:cxn ang="0">
                    <a:pos x="9" y="218"/>
                  </a:cxn>
                  <a:cxn ang="0">
                    <a:pos x="0" y="206"/>
                  </a:cxn>
                  <a:cxn ang="0">
                    <a:pos x="11" y="210"/>
                  </a:cxn>
                  <a:cxn ang="0">
                    <a:pos x="75" y="249"/>
                  </a:cxn>
                  <a:cxn ang="0">
                    <a:pos x="115" y="270"/>
                  </a:cxn>
                  <a:cxn ang="0">
                    <a:pos x="143" y="271"/>
                  </a:cxn>
                  <a:cxn ang="0">
                    <a:pos x="172" y="255"/>
                  </a:cxn>
                  <a:cxn ang="0">
                    <a:pos x="188" y="236"/>
                  </a:cxn>
                  <a:cxn ang="0">
                    <a:pos x="198" y="208"/>
                  </a:cxn>
                  <a:cxn ang="0">
                    <a:pos x="197" y="181"/>
                  </a:cxn>
                  <a:cxn ang="0">
                    <a:pos x="177" y="148"/>
                  </a:cxn>
                  <a:cxn ang="0">
                    <a:pos x="150" y="121"/>
                  </a:cxn>
                  <a:cxn ang="0">
                    <a:pos x="131" y="102"/>
                  </a:cxn>
                  <a:cxn ang="0">
                    <a:pos x="135" y="99"/>
                  </a:cxn>
                  <a:cxn ang="0">
                    <a:pos x="188" y="116"/>
                  </a:cxn>
                  <a:cxn ang="0">
                    <a:pos x="209" y="121"/>
                  </a:cxn>
                  <a:cxn ang="0">
                    <a:pos x="280" y="120"/>
                  </a:cxn>
                  <a:cxn ang="0">
                    <a:pos x="346" y="103"/>
                  </a:cxn>
                  <a:cxn ang="0">
                    <a:pos x="370" y="92"/>
                  </a:cxn>
                  <a:cxn ang="0">
                    <a:pos x="385" y="72"/>
                  </a:cxn>
                  <a:cxn ang="0">
                    <a:pos x="400" y="18"/>
                  </a:cxn>
                  <a:cxn ang="0">
                    <a:pos x="406" y="0"/>
                  </a:cxn>
                  <a:cxn ang="0">
                    <a:pos x="410" y="5"/>
                  </a:cxn>
                  <a:cxn ang="0">
                    <a:pos x="424" y="42"/>
                  </a:cxn>
                  <a:cxn ang="0">
                    <a:pos x="443" y="67"/>
                  </a:cxn>
                  <a:cxn ang="0">
                    <a:pos x="468" y="79"/>
                  </a:cxn>
                  <a:cxn ang="0">
                    <a:pos x="549" y="101"/>
                  </a:cxn>
                  <a:cxn ang="0">
                    <a:pos x="577" y="103"/>
                  </a:cxn>
                  <a:cxn ang="0">
                    <a:pos x="604" y="98"/>
                  </a:cxn>
                  <a:cxn ang="0">
                    <a:pos x="627" y="69"/>
                  </a:cxn>
                  <a:cxn ang="0">
                    <a:pos x="634" y="62"/>
                  </a:cxn>
                  <a:cxn ang="0">
                    <a:pos x="630" y="88"/>
                  </a:cxn>
                  <a:cxn ang="0">
                    <a:pos x="633" y="98"/>
                  </a:cxn>
                  <a:cxn ang="0">
                    <a:pos x="646" y="97"/>
                  </a:cxn>
                  <a:cxn ang="0">
                    <a:pos x="679" y="86"/>
                  </a:cxn>
                  <a:cxn ang="0">
                    <a:pos x="782" y="65"/>
                  </a:cxn>
                  <a:cxn ang="0">
                    <a:pos x="742" y="80"/>
                  </a:cxn>
                  <a:cxn ang="0">
                    <a:pos x="657" y="118"/>
                  </a:cxn>
                  <a:cxn ang="0">
                    <a:pos x="509" y="218"/>
                  </a:cxn>
                  <a:cxn ang="0">
                    <a:pos x="461" y="256"/>
                  </a:cxn>
                  <a:cxn ang="0">
                    <a:pos x="365" y="336"/>
                  </a:cxn>
                  <a:cxn ang="0">
                    <a:pos x="325" y="365"/>
                  </a:cxn>
                  <a:cxn ang="0">
                    <a:pos x="239" y="417"/>
                  </a:cxn>
                  <a:cxn ang="0">
                    <a:pos x="180" y="462"/>
                  </a:cxn>
                </a:cxnLst>
                <a:rect l="0" t="0" r="r" b="b"/>
                <a:pathLst>
                  <a:path w="782" h="462">
                    <a:moveTo>
                      <a:pt x="180" y="462"/>
                    </a:moveTo>
                    <a:lnTo>
                      <a:pt x="180" y="462"/>
                    </a:lnTo>
                    <a:lnTo>
                      <a:pt x="184" y="449"/>
                    </a:lnTo>
                    <a:lnTo>
                      <a:pt x="186" y="444"/>
                    </a:lnTo>
                    <a:lnTo>
                      <a:pt x="186" y="439"/>
                    </a:lnTo>
                    <a:lnTo>
                      <a:pt x="186" y="435"/>
                    </a:lnTo>
                    <a:lnTo>
                      <a:pt x="184" y="430"/>
                    </a:lnTo>
                    <a:lnTo>
                      <a:pt x="182" y="426"/>
                    </a:lnTo>
                    <a:lnTo>
                      <a:pt x="177" y="424"/>
                    </a:lnTo>
                    <a:lnTo>
                      <a:pt x="169" y="418"/>
                    </a:lnTo>
                    <a:lnTo>
                      <a:pt x="157" y="415"/>
                    </a:lnTo>
                    <a:lnTo>
                      <a:pt x="141" y="414"/>
                    </a:lnTo>
                    <a:lnTo>
                      <a:pt x="123" y="414"/>
                    </a:lnTo>
                    <a:lnTo>
                      <a:pt x="123" y="414"/>
                    </a:lnTo>
                    <a:lnTo>
                      <a:pt x="105" y="415"/>
                    </a:lnTo>
                    <a:lnTo>
                      <a:pt x="92" y="414"/>
                    </a:lnTo>
                    <a:lnTo>
                      <a:pt x="85" y="411"/>
                    </a:lnTo>
                    <a:lnTo>
                      <a:pt x="82" y="410"/>
                    </a:lnTo>
                    <a:lnTo>
                      <a:pt x="82" y="407"/>
                    </a:lnTo>
                    <a:lnTo>
                      <a:pt x="82" y="406"/>
                    </a:lnTo>
                    <a:lnTo>
                      <a:pt x="83" y="403"/>
                    </a:lnTo>
                    <a:lnTo>
                      <a:pt x="90" y="398"/>
                    </a:lnTo>
                    <a:lnTo>
                      <a:pt x="103" y="394"/>
                    </a:lnTo>
                    <a:lnTo>
                      <a:pt x="118" y="388"/>
                    </a:lnTo>
                    <a:lnTo>
                      <a:pt x="118" y="388"/>
                    </a:lnTo>
                    <a:lnTo>
                      <a:pt x="127" y="387"/>
                    </a:lnTo>
                    <a:lnTo>
                      <a:pt x="138" y="385"/>
                    </a:lnTo>
                    <a:lnTo>
                      <a:pt x="149" y="387"/>
                    </a:lnTo>
                    <a:lnTo>
                      <a:pt x="158" y="388"/>
                    </a:lnTo>
                    <a:lnTo>
                      <a:pt x="179" y="392"/>
                    </a:lnTo>
                    <a:lnTo>
                      <a:pt x="197" y="396"/>
                    </a:lnTo>
                    <a:lnTo>
                      <a:pt x="210" y="399"/>
                    </a:lnTo>
                    <a:lnTo>
                      <a:pt x="214" y="399"/>
                    </a:lnTo>
                    <a:lnTo>
                      <a:pt x="217" y="399"/>
                    </a:lnTo>
                    <a:lnTo>
                      <a:pt x="217" y="398"/>
                    </a:lnTo>
                    <a:lnTo>
                      <a:pt x="214" y="394"/>
                    </a:lnTo>
                    <a:lnTo>
                      <a:pt x="201" y="381"/>
                    </a:lnTo>
                    <a:lnTo>
                      <a:pt x="201" y="381"/>
                    </a:lnTo>
                    <a:lnTo>
                      <a:pt x="141" y="332"/>
                    </a:lnTo>
                    <a:lnTo>
                      <a:pt x="64" y="268"/>
                    </a:lnTo>
                    <a:lnTo>
                      <a:pt x="32" y="240"/>
                    </a:lnTo>
                    <a:lnTo>
                      <a:pt x="9" y="218"/>
                    </a:lnTo>
                    <a:lnTo>
                      <a:pt x="2" y="211"/>
                    </a:lnTo>
                    <a:lnTo>
                      <a:pt x="0" y="207"/>
                    </a:lnTo>
                    <a:lnTo>
                      <a:pt x="0" y="206"/>
                    </a:lnTo>
                    <a:lnTo>
                      <a:pt x="3" y="206"/>
                    </a:lnTo>
                    <a:lnTo>
                      <a:pt x="11" y="210"/>
                    </a:lnTo>
                    <a:lnTo>
                      <a:pt x="11" y="210"/>
                    </a:lnTo>
                    <a:lnTo>
                      <a:pt x="33" y="222"/>
                    </a:lnTo>
                    <a:lnTo>
                      <a:pt x="55" y="236"/>
                    </a:lnTo>
                    <a:lnTo>
                      <a:pt x="75" y="249"/>
                    </a:lnTo>
                    <a:lnTo>
                      <a:pt x="94" y="261"/>
                    </a:lnTo>
                    <a:lnTo>
                      <a:pt x="105" y="266"/>
                    </a:lnTo>
                    <a:lnTo>
                      <a:pt x="115" y="270"/>
                    </a:lnTo>
                    <a:lnTo>
                      <a:pt x="124" y="271"/>
                    </a:lnTo>
                    <a:lnTo>
                      <a:pt x="134" y="272"/>
                    </a:lnTo>
                    <a:lnTo>
                      <a:pt x="143" y="271"/>
                    </a:lnTo>
                    <a:lnTo>
                      <a:pt x="153" y="267"/>
                    </a:lnTo>
                    <a:lnTo>
                      <a:pt x="162" y="261"/>
                    </a:lnTo>
                    <a:lnTo>
                      <a:pt x="172" y="255"/>
                    </a:lnTo>
                    <a:lnTo>
                      <a:pt x="172" y="255"/>
                    </a:lnTo>
                    <a:lnTo>
                      <a:pt x="182" y="245"/>
                    </a:lnTo>
                    <a:lnTo>
                      <a:pt x="188" y="236"/>
                    </a:lnTo>
                    <a:lnTo>
                      <a:pt x="194" y="226"/>
                    </a:lnTo>
                    <a:lnTo>
                      <a:pt x="197" y="218"/>
                    </a:lnTo>
                    <a:lnTo>
                      <a:pt x="198" y="208"/>
                    </a:lnTo>
                    <a:lnTo>
                      <a:pt x="199" y="199"/>
                    </a:lnTo>
                    <a:lnTo>
                      <a:pt x="198" y="191"/>
                    </a:lnTo>
                    <a:lnTo>
                      <a:pt x="197" y="181"/>
                    </a:lnTo>
                    <a:lnTo>
                      <a:pt x="192" y="173"/>
                    </a:lnTo>
                    <a:lnTo>
                      <a:pt x="188" y="165"/>
                    </a:lnTo>
                    <a:lnTo>
                      <a:pt x="177" y="148"/>
                    </a:lnTo>
                    <a:lnTo>
                      <a:pt x="165" y="133"/>
                    </a:lnTo>
                    <a:lnTo>
                      <a:pt x="150" y="121"/>
                    </a:lnTo>
                    <a:lnTo>
                      <a:pt x="150" y="121"/>
                    </a:lnTo>
                    <a:lnTo>
                      <a:pt x="138" y="110"/>
                    </a:lnTo>
                    <a:lnTo>
                      <a:pt x="131" y="103"/>
                    </a:lnTo>
                    <a:lnTo>
                      <a:pt x="131" y="102"/>
                    </a:lnTo>
                    <a:lnTo>
                      <a:pt x="131" y="101"/>
                    </a:lnTo>
                    <a:lnTo>
                      <a:pt x="132" y="99"/>
                    </a:lnTo>
                    <a:lnTo>
                      <a:pt x="135" y="99"/>
                    </a:lnTo>
                    <a:lnTo>
                      <a:pt x="143" y="101"/>
                    </a:lnTo>
                    <a:lnTo>
                      <a:pt x="156" y="103"/>
                    </a:lnTo>
                    <a:lnTo>
                      <a:pt x="188" y="116"/>
                    </a:lnTo>
                    <a:lnTo>
                      <a:pt x="188" y="116"/>
                    </a:lnTo>
                    <a:lnTo>
                      <a:pt x="198" y="118"/>
                    </a:lnTo>
                    <a:lnTo>
                      <a:pt x="209" y="121"/>
                    </a:lnTo>
                    <a:lnTo>
                      <a:pt x="231" y="124"/>
                    </a:lnTo>
                    <a:lnTo>
                      <a:pt x="255" y="122"/>
                    </a:lnTo>
                    <a:lnTo>
                      <a:pt x="280" y="120"/>
                    </a:lnTo>
                    <a:lnTo>
                      <a:pt x="304" y="116"/>
                    </a:lnTo>
                    <a:lnTo>
                      <a:pt x="326" y="110"/>
                    </a:lnTo>
                    <a:lnTo>
                      <a:pt x="346" y="103"/>
                    </a:lnTo>
                    <a:lnTo>
                      <a:pt x="363" y="97"/>
                    </a:lnTo>
                    <a:lnTo>
                      <a:pt x="363" y="97"/>
                    </a:lnTo>
                    <a:lnTo>
                      <a:pt x="370" y="92"/>
                    </a:lnTo>
                    <a:lnTo>
                      <a:pt x="375" y="87"/>
                    </a:lnTo>
                    <a:lnTo>
                      <a:pt x="380" y="80"/>
                    </a:lnTo>
                    <a:lnTo>
                      <a:pt x="385" y="72"/>
                    </a:lnTo>
                    <a:lnTo>
                      <a:pt x="390" y="53"/>
                    </a:lnTo>
                    <a:lnTo>
                      <a:pt x="395" y="34"/>
                    </a:lnTo>
                    <a:lnTo>
                      <a:pt x="400" y="18"/>
                    </a:lnTo>
                    <a:lnTo>
                      <a:pt x="402" y="5"/>
                    </a:lnTo>
                    <a:lnTo>
                      <a:pt x="404" y="3"/>
                    </a:lnTo>
                    <a:lnTo>
                      <a:pt x="406" y="0"/>
                    </a:lnTo>
                    <a:lnTo>
                      <a:pt x="408" y="1"/>
                    </a:lnTo>
                    <a:lnTo>
                      <a:pt x="410" y="5"/>
                    </a:lnTo>
                    <a:lnTo>
                      <a:pt x="410" y="5"/>
                    </a:lnTo>
                    <a:lnTo>
                      <a:pt x="415" y="15"/>
                    </a:lnTo>
                    <a:lnTo>
                      <a:pt x="419" y="24"/>
                    </a:lnTo>
                    <a:lnTo>
                      <a:pt x="424" y="42"/>
                    </a:lnTo>
                    <a:lnTo>
                      <a:pt x="428" y="52"/>
                    </a:lnTo>
                    <a:lnTo>
                      <a:pt x="435" y="60"/>
                    </a:lnTo>
                    <a:lnTo>
                      <a:pt x="443" y="67"/>
                    </a:lnTo>
                    <a:lnTo>
                      <a:pt x="454" y="73"/>
                    </a:lnTo>
                    <a:lnTo>
                      <a:pt x="454" y="73"/>
                    </a:lnTo>
                    <a:lnTo>
                      <a:pt x="468" y="79"/>
                    </a:lnTo>
                    <a:lnTo>
                      <a:pt x="483" y="84"/>
                    </a:lnTo>
                    <a:lnTo>
                      <a:pt x="517" y="94"/>
                    </a:lnTo>
                    <a:lnTo>
                      <a:pt x="549" y="101"/>
                    </a:lnTo>
                    <a:lnTo>
                      <a:pt x="563" y="102"/>
                    </a:lnTo>
                    <a:lnTo>
                      <a:pt x="577" y="103"/>
                    </a:lnTo>
                    <a:lnTo>
                      <a:pt x="577" y="103"/>
                    </a:lnTo>
                    <a:lnTo>
                      <a:pt x="593" y="102"/>
                    </a:lnTo>
                    <a:lnTo>
                      <a:pt x="600" y="101"/>
                    </a:lnTo>
                    <a:lnTo>
                      <a:pt x="604" y="98"/>
                    </a:lnTo>
                    <a:lnTo>
                      <a:pt x="609" y="94"/>
                    </a:lnTo>
                    <a:lnTo>
                      <a:pt x="613" y="88"/>
                    </a:lnTo>
                    <a:lnTo>
                      <a:pt x="627" y="69"/>
                    </a:lnTo>
                    <a:lnTo>
                      <a:pt x="627" y="69"/>
                    </a:lnTo>
                    <a:lnTo>
                      <a:pt x="633" y="62"/>
                    </a:lnTo>
                    <a:lnTo>
                      <a:pt x="634" y="62"/>
                    </a:lnTo>
                    <a:lnTo>
                      <a:pt x="634" y="64"/>
                    </a:lnTo>
                    <a:lnTo>
                      <a:pt x="631" y="79"/>
                    </a:lnTo>
                    <a:lnTo>
                      <a:pt x="630" y="88"/>
                    </a:lnTo>
                    <a:lnTo>
                      <a:pt x="630" y="92"/>
                    </a:lnTo>
                    <a:lnTo>
                      <a:pt x="631" y="95"/>
                    </a:lnTo>
                    <a:lnTo>
                      <a:pt x="633" y="98"/>
                    </a:lnTo>
                    <a:lnTo>
                      <a:pt x="635" y="99"/>
                    </a:lnTo>
                    <a:lnTo>
                      <a:pt x="641" y="99"/>
                    </a:lnTo>
                    <a:lnTo>
                      <a:pt x="646" y="97"/>
                    </a:lnTo>
                    <a:lnTo>
                      <a:pt x="646" y="97"/>
                    </a:lnTo>
                    <a:lnTo>
                      <a:pt x="663" y="91"/>
                    </a:lnTo>
                    <a:lnTo>
                      <a:pt x="679" y="86"/>
                    </a:lnTo>
                    <a:lnTo>
                      <a:pt x="716" y="76"/>
                    </a:lnTo>
                    <a:lnTo>
                      <a:pt x="752" y="69"/>
                    </a:lnTo>
                    <a:lnTo>
                      <a:pt x="782" y="65"/>
                    </a:lnTo>
                    <a:lnTo>
                      <a:pt x="782" y="65"/>
                    </a:lnTo>
                    <a:lnTo>
                      <a:pt x="763" y="72"/>
                    </a:lnTo>
                    <a:lnTo>
                      <a:pt x="742" y="80"/>
                    </a:lnTo>
                    <a:lnTo>
                      <a:pt x="718" y="90"/>
                    </a:lnTo>
                    <a:lnTo>
                      <a:pt x="690" y="102"/>
                    </a:lnTo>
                    <a:lnTo>
                      <a:pt x="657" y="118"/>
                    </a:lnTo>
                    <a:lnTo>
                      <a:pt x="616" y="143"/>
                    </a:lnTo>
                    <a:lnTo>
                      <a:pt x="567" y="176"/>
                    </a:lnTo>
                    <a:lnTo>
                      <a:pt x="509" y="218"/>
                    </a:lnTo>
                    <a:lnTo>
                      <a:pt x="509" y="218"/>
                    </a:lnTo>
                    <a:lnTo>
                      <a:pt x="484" y="237"/>
                    </a:lnTo>
                    <a:lnTo>
                      <a:pt x="461" y="256"/>
                    </a:lnTo>
                    <a:lnTo>
                      <a:pt x="419" y="291"/>
                    </a:lnTo>
                    <a:lnTo>
                      <a:pt x="382" y="323"/>
                    </a:lnTo>
                    <a:lnTo>
                      <a:pt x="365" y="336"/>
                    </a:lnTo>
                    <a:lnTo>
                      <a:pt x="349" y="349"/>
                    </a:lnTo>
                    <a:lnTo>
                      <a:pt x="349" y="349"/>
                    </a:lnTo>
                    <a:lnTo>
                      <a:pt x="325" y="365"/>
                    </a:lnTo>
                    <a:lnTo>
                      <a:pt x="301" y="380"/>
                    </a:lnTo>
                    <a:lnTo>
                      <a:pt x="259" y="405"/>
                    </a:lnTo>
                    <a:lnTo>
                      <a:pt x="239" y="417"/>
                    </a:lnTo>
                    <a:lnTo>
                      <a:pt x="220" y="430"/>
                    </a:lnTo>
                    <a:lnTo>
                      <a:pt x="199" y="445"/>
                    </a:lnTo>
                    <a:lnTo>
                      <a:pt x="180" y="462"/>
                    </a:lnTo>
                    <a:lnTo>
                      <a:pt x="180" y="46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0" name="Freeform 12"/>
              <p:cNvSpPr/>
              <p:nvPr/>
            </p:nvSpPr>
            <p:spPr bwMode="auto">
              <a:xfrm rot="1800000">
                <a:off x="1405169" y="2895940"/>
                <a:ext cx="28099" cy="77273"/>
              </a:xfrm>
              <a:custGeom>
                <a:avLst/>
                <a:gdLst/>
                <a:ahLst/>
                <a:cxnLst>
                  <a:cxn ang="0">
                    <a:pos x="12" y="133"/>
                  </a:cxn>
                  <a:cxn ang="0">
                    <a:pos x="12" y="133"/>
                  </a:cxn>
                  <a:cxn ang="0">
                    <a:pos x="19" y="126"/>
                  </a:cxn>
                  <a:cxn ang="0">
                    <a:pos x="19" y="126"/>
                  </a:cxn>
                  <a:cxn ang="0">
                    <a:pos x="24" y="113"/>
                  </a:cxn>
                  <a:cxn ang="0">
                    <a:pos x="30" y="100"/>
                  </a:cxn>
                  <a:cxn ang="0">
                    <a:pos x="35" y="84"/>
                  </a:cxn>
                  <a:cxn ang="0">
                    <a:pos x="38" y="67"/>
                  </a:cxn>
                  <a:cxn ang="0">
                    <a:pos x="45" y="33"/>
                  </a:cxn>
                  <a:cxn ang="0">
                    <a:pos x="47" y="2"/>
                  </a:cxn>
                  <a:cxn ang="0">
                    <a:pos x="47" y="2"/>
                  </a:cxn>
                  <a:cxn ang="0">
                    <a:pos x="41" y="0"/>
                  </a:cxn>
                  <a:cxn ang="0">
                    <a:pos x="34" y="0"/>
                  </a:cxn>
                  <a:cxn ang="0">
                    <a:pos x="30" y="3"/>
                  </a:cxn>
                  <a:cxn ang="0">
                    <a:pos x="24" y="6"/>
                  </a:cxn>
                  <a:cxn ang="0">
                    <a:pos x="20" y="9"/>
                  </a:cxn>
                  <a:cxn ang="0">
                    <a:pos x="17" y="14"/>
                  </a:cxn>
                  <a:cxn ang="0">
                    <a:pos x="12" y="24"/>
                  </a:cxn>
                  <a:cxn ang="0">
                    <a:pos x="8" y="34"/>
                  </a:cxn>
                  <a:cxn ang="0">
                    <a:pos x="5" y="45"/>
                  </a:cxn>
                  <a:cxn ang="0">
                    <a:pos x="2" y="55"/>
                  </a:cxn>
                  <a:cxn ang="0">
                    <a:pos x="1" y="62"/>
                  </a:cxn>
                  <a:cxn ang="0">
                    <a:pos x="1" y="62"/>
                  </a:cxn>
                  <a:cxn ang="0">
                    <a:pos x="0" y="67"/>
                  </a:cxn>
                  <a:cxn ang="0">
                    <a:pos x="0" y="74"/>
                  </a:cxn>
                  <a:cxn ang="0">
                    <a:pos x="1" y="92"/>
                  </a:cxn>
                  <a:cxn ang="0">
                    <a:pos x="7" y="113"/>
                  </a:cxn>
                  <a:cxn ang="0">
                    <a:pos x="12" y="133"/>
                  </a:cxn>
                  <a:cxn ang="0">
                    <a:pos x="12" y="133"/>
                  </a:cxn>
                </a:cxnLst>
                <a:rect l="0" t="0" r="r" b="b"/>
                <a:pathLst>
                  <a:path w="47" h="133">
                    <a:moveTo>
                      <a:pt x="12" y="133"/>
                    </a:moveTo>
                    <a:lnTo>
                      <a:pt x="12" y="133"/>
                    </a:lnTo>
                    <a:lnTo>
                      <a:pt x="19" y="126"/>
                    </a:lnTo>
                    <a:lnTo>
                      <a:pt x="19" y="126"/>
                    </a:lnTo>
                    <a:lnTo>
                      <a:pt x="24" y="113"/>
                    </a:lnTo>
                    <a:lnTo>
                      <a:pt x="30" y="100"/>
                    </a:lnTo>
                    <a:lnTo>
                      <a:pt x="35" y="84"/>
                    </a:lnTo>
                    <a:lnTo>
                      <a:pt x="38" y="67"/>
                    </a:lnTo>
                    <a:lnTo>
                      <a:pt x="45" y="33"/>
                    </a:lnTo>
                    <a:lnTo>
                      <a:pt x="47" y="2"/>
                    </a:lnTo>
                    <a:lnTo>
                      <a:pt x="47" y="2"/>
                    </a:lnTo>
                    <a:lnTo>
                      <a:pt x="41" y="0"/>
                    </a:lnTo>
                    <a:lnTo>
                      <a:pt x="34" y="0"/>
                    </a:lnTo>
                    <a:lnTo>
                      <a:pt x="30" y="3"/>
                    </a:lnTo>
                    <a:lnTo>
                      <a:pt x="24" y="6"/>
                    </a:lnTo>
                    <a:lnTo>
                      <a:pt x="20" y="9"/>
                    </a:lnTo>
                    <a:lnTo>
                      <a:pt x="17" y="14"/>
                    </a:lnTo>
                    <a:lnTo>
                      <a:pt x="12" y="24"/>
                    </a:lnTo>
                    <a:lnTo>
                      <a:pt x="8" y="34"/>
                    </a:lnTo>
                    <a:lnTo>
                      <a:pt x="5" y="45"/>
                    </a:lnTo>
                    <a:lnTo>
                      <a:pt x="2" y="55"/>
                    </a:lnTo>
                    <a:lnTo>
                      <a:pt x="1" y="62"/>
                    </a:lnTo>
                    <a:lnTo>
                      <a:pt x="1" y="62"/>
                    </a:lnTo>
                    <a:lnTo>
                      <a:pt x="0" y="67"/>
                    </a:lnTo>
                    <a:lnTo>
                      <a:pt x="0" y="74"/>
                    </a:lnTo>
                    <a:lnTo>
                      <a:pt x="1" y="92"/>
                    </a:lnTo>
                    <a:lnTo>
                      <a:pt x="7" y="113"/>
                    </a:lnTo>
                    <a:lnTo>
                      <a:pt x="12" y="133"/>
                    </a:lnTo>
                    <a:lnTo>
                      <a:pt x="12" y="133"/>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1" name="Freeform 13"/>
              <p:cNvSpPr/>
              <p:nvPr/>
            </p:nvSpPr>
            <p:spPr bwMode="auto">
              <a:xfrm rot="1800000">
                <a:off x="1300390" y="2919061"/>
                <a:ext cx="43320" cy="70248"/>
              </a:xfrm>
              <a:custGeom>
                <a:avLst/>
                <a:gdLst/>
                <a:ahLst/>
                <a:cxnLst>
                  <a:cxn ang="0">
                    <a:pos x="1" y="120"/>
                  </a:cxn>
                  <a:cxn ang="0">
                    <a:pos x="1" y="120"/>
                  </a:cxn>
                  <a:cxn ang="0">
                    <a:pos x="9" y="117"/>
                  </a:cxn>
                  <a:cxn ang="0">
                    <a:pos x="9" y="117"/>
                  </a:cxn>
                  <a:cxn ang="0">
                    <a:pos x="16" y="111"/>
                  </a:cxn>
                  <a:cxn ang="0">
                    <a:pos x="23" y="107"/>
                  </a:cxn>
                  <a:cxn ang="0">
                    <a:pos x="35" y="95"/>
                  </a:cxn>
                  <a:cxn ang="0">
                    <a:pos x="45" y="81"/>
                  </a:cxn>
                  <a:cxn ang="0">
                    <a:pos x="54" y="66"/>
                  </a:cxn>
                  <a:cxn ang="0">
                    <a:pos x="61" y="51"/>
                  </a:cxn>
                  <a:cxn ang="0">
                    <a:pos x="67" y="39"/>
                  </a:cxn>
                  <a:cxn ang="0">
                    <a:pos x="72" y="19"/>
                  </a:cxn>
                  <a:cxn ang="0">
                    <a:pos x="72" y="19"/>
                  </a:cxn>
                  <a:cxn ang="0">
                    <a:pos x="64" y="10"/>
                  </a:cxn>
                  <a:cxn ang="0">
                    <a:pos x="54" y="1"/>
                  </a:cxn>
                  <a:cxn ang="0">
                    <a:pos x="54" y="1"/>
                  </a:cxn>
                  <a:cxn ang="0">
                    <a:pos x="52" y="0"/>
                  </a:cxn>
                  <a:cxn ang="0">
                    <a:pos x="49" y="0"/>
                  </a:cxn>
                  <a:cxn ang="0">
                    <a:pos x="46" y="1"/>
                  </a:cxn>
                  <a:cxn ang="0">
                    <a:pos x="43" y="2"/>
                  </a:cxn>
                  <a:cxn ang="0">
                    <a:pos x="37" y="9"/>
                  </a:cxn>
                  <a:cxn ang="0">
                    <a:pos x="30" y="19"/>
                  </a:cxn>
                  <a:cxn ang="0">
                    <a:pos x="18" y="38"/>
                  </a:cxn>
                  <a:cxn ang="0">
                    <a:pos x="8" y="54"/>
                  </a:cxn>
                  <a:cxn ang="0">
                    <a:pos x="8" y="54"/>
                  </a:cxn>
                  <a:cxn ang="0">
                    <a:pos x="5" y="60"/>
                  </a:cxn>
                  <a:cxn ang="0">
                    <a:pos x="4" y="66"/>
                  </a:cxn>
                  <a:cxn ang="0">
                    <a:pos x="1" y="83"/>
                  </a:cxn>
                  <a:cxn ang="0">
                    <a:pos x="0" y="102"/>
                  </a:cxn>
                  <a:cxn ang="0">
                    <a:pos x="1" y="120"/>
                  </a:cxn>
                  <a:cxn ang="0">
                    <a:pos x="1" y="120"/>
                  </a:cxn>
                </a:cxnLst>
                <a:rect l="0" t="0" r="r" b="b"/>
                <a:pathLst>
                  <a:path w="72" h="120">
                    <a:moveTo>
                      <a:pt x="1" y="120"/>
                    </a:moveTo>
                    <a:lnTo>
                      <a:pt x="1" y="120"/>
                    </a:lnTo>
                    <a:lnTo>
                      <a:pt x="9" y="117"/>
                    </a:lnTo>
                    <a:lnTo>
                      <a:pt x="9" y="117"/>
                    </a:lnTo>
                    <a:lnTo>
                      <a:pt x="16" y="111"/>
                    </a:lnTo>
                    <a:lnTo>
                      <a:pt x="23" y="107"/>
                    </a:lnTo>
                    <a:lnTo>
                      <a:pt x="35" y="95"/>
                    </a:lnTo>
                    <a:lnTo>
                      <a:pt x="45" y="81"/>
                    </a:lnTo>
                    <a:lnTo>
                      <a:pt x="54" y="66"/>
                    </a:lnTo>
                    <a:lnTo>
                      <a:pt x="61" y="51"/>
                    </a:lnTo>
                    <a:lnTo>
                      <a:pt x="67" y="39"/>
                    </a:lnTo>
                    <a:lnTo>
                      <a:pt x="72" y="19"/>
                    </a:lnTo>
                    <a:lnTo>
                      <a:pt x="72" y="19"/>
                    </a:lnTo>
                    <a:lnTo>
                      <a:pt x="64" y="10"/>
                    </a:lnTo>
                    <a:lnTo>
                      <a:pt x="54" y="1"/>
                    </a:lnTo>
                    <a:lnTo>
                      <a:pt x="54" y="1"/>
                    </a:lnTo>
                    <a:lnTo>
                      <a:pt x="52" y="0"/>
                    </a:lnTo>
                    <a:lnTo>
                      <a:pt x="49" y="0"/>
                    </a:lnTo>
                    <a:lnTo>
                      <a:pt x="46" y="1"/>
                    </a:lnTo>
                    <a:lnTo>
                      <a:pt x="43" y="2"/>
                    </a:lnTo>
                    <a:lnTo>
                      <a:pt x="37" y="9"/>
                    </a:lnTo>
                    <a:lnTo>
                      <a:pt x="30" y="19"/>
                    </a:lnTo>
                    <a:lnTo>
                      <a:pt x="18" y="38"/>
                    </a:lnTo>
                    <a:lnTo>
                      <a:pt x="8" y="54"/>
                    </a:lnTo>
                    <a:lnTo>
                      <a:pt x="8" y="54"/>
                    </a:lnTo>
                    <a:lnTo>
                      <a:pt x="5" y="60"/>
                    </a:lnTo>
                    <a:lnTo>
                      <a:pt x="4" y="66"/>
                    </a:lnTo>
                    <a:lnTo>
                      <a:pt x="1" y="83"/>
                    </a:lnTo>
                    <a:lnTo>
                      <a:pt x="0" y="102"/>
                    </a:lnTo>
                    <a:lnTo>
                      <a:pt x="1" y="120"/>
                    </a:lnTo>
                    <a:lnTo>
                      <a:pt x="1" y="12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2" name="Freeform 14"/>
              <p:cNvSpPr/>
              <p:nvPr/>
            </p:nvSpPr>
            <p:spPr bwMode="auto">
              <a:xfrm rot="1800000">
                <a:off x="708419" y="2405823"/>
                <a:ext cx="763365" cy="881616"/>
              </a:xfrm>
              <a:custGeom>
                <a:avLst/>
                <a:gdLst/>
                <a:ahLst/>
                <a:cxnLst>
                  <a:cxn ang="0">
                    <a:pos x="423" y="1374"/>
                  </a:cxn>
                  <a:cxn ang="0">
                    <a:pos x="543" y="1238"/>
                  </a:cxn>
                  <a:cxn ang="0">
                    <a:pos x="747" y="1005"/>
                  </a:cxn>
                  <a:cxn ang="0">
                    <a:pos x="831" y="874"/>
                  </a:cxn>
                  <a:cxn ang="0">
                    <a:pos x="950" y="672"/>
                  </a:cxn>
                  <a:cxn ang="0">
                    <a:pos x="1028" y="591"/>
                  </a:cxn>
                  <a:cxn ang="0">
                    <a:pos x="1119" y="526"/>
                  </a:cxn>
                  <a:cxn ang="0">
                    <a:pos x="1168" y="482"/>
                  </a:cxn>
                  <a:cxn ang="0">
                    <a:pos x="1158" y="453"/>
                  </a:cxn>
                  <a:cxn ang="0">
                    <a:pos x="1120" y="416"/>
                  </a:cxn>
                  <a:cxn ang="0">
                    <a:pos x="1078" y="409"/>
                  </a:cxn>
                  <a:cxn ang="0">
                    <a:pos x="1021" y="438"/>
                  </a:cxn>
                  <a:cxn ang="0">
                    <a:pos x="910" y="521"/>
                  </a:cxn>
                  <a:cxn ang="0">
                    <a:pos x="834" y="555"/>
                  </a:cxn>
                  <a:cxn ang="0">
                    <a:pos x="781" y="547"/>
                  </a:cxn>
                  <a:cxn ang="0">
                    <a:pos x="735" y="507"/>
                  </a:cxn>
                  <a:cxn ang="0">
                    <a:pos x="680" y="502"/>
                  </a:cxn>
                  <a:cxn ang="0">
                    <a:pos x="673" y="484"/>
                  </a:cxn>
                  <a:cxn ang="0">
                    <a:pos x="702" y="432"/>
                  </a:cxn>
                  <a:cxn ang="0">
                    <a:pos x="679" y="392"/>
                  </a:cxn>
                  <a:cxn ang="0">
                    <a:pos x="597" y="273"/>
                  </a:cxn>
                  <a:cxn ang="0">
                    <a:pos x="590" y="239"/>
                  </a:cxn>
                  <a:cxn ang="0">
                    <a:pos x="612" y="238"/>
                  </a:cxn>
                  <a:cxn ang="0">
                    <a:pos x="709" y="281"/>
                  </a:cxn>
                  <a:cxn ang="0">
                    <a:pos x="737" y="269"/>
                  </a:cxn>
                  <a:cxn ang="0">
                    <a:pos x="746" y="234"/>
                  </a:cxn>
                  <a:cxn ang="0">
                    <a:pos x="729" y="152"/>
                  </a:cxn>
                  <a:cxn ang="0">
                    <a:pos x="754" y="144"/>
                  </a:cxn>
                  <a:cxn ang="0">
                    <a:pos x="842" y="163"/>
                  </a:cxn>
                  <a:cxn ang="0">
                    <a:pos x="917" y="144"/>
                  </a:cxn>
                  <a:cxn ang="0">
                    <a:pos x="988" y="84"/>
                  </a:cxn>
                  <a:cxn ang="0">
                    <a:pos x="1029" y="52"/>
                  </a:cxn>
                  <a:cxn ang="0">
                    <a:pos x="1060" y="73"/>
                  </a:cxn>
                  <a:cxn ang="0">
                    <a:pos x="1146" y="120"/>
                  </a:cxn>
                  <a:cxn ang="0">
                    <a:pos x="1201" y="115"/>
                  </a:cxn>
                  <a:cxn ang="0">
                    <a:pos x="1232" y="107"/>
                  </a:cxn>
                  <a:cxn ang="0">
                    <a:pos x="1278" y="131"/>
                  </a:cxn>
                  <a:cxn ang="0">
                    <a:pos x="1299" y="129"/>
                  </a:cxn>
                  <a:cxn ang="0">
                    <a:pos x="1291" y="108"/>
                  </a:cxn>
                  <a:cxn ang="0">
                    <a:pos x="1165" y="43"/>
                  </a:cxn>
                  <a:cxn ang="0">
                    <a:pos x="1101" y="11"/>
                  </a:cxn>
                  <a:cxn ang="0">
                    <a:pos x="1018" y="0"/>
                  </a:cxn>
                  <a:cxn ang="0">
                    <a:pos x="894" y="22"/>
                  </a:cxn>
                  <a:cxn ang="0">
                    <a:pos x="631" y="97"/>
                  </a:cxn>
                  <a:cxn ang="0">
                    <a:pos x="513" y="152"/>
                  </a:cxn>
                  <a:cxn ang="0">
                    <a:pos x="492" y="183"/>
                  </a:cxn>
                  <a:cxn ang="0">
                    <a:pos x="491" y="257"/>
                  </a:cxn>
                  <a:cxn ang="0">
                    <a:pos x="446" y="490"/>
                  </a:cxn>
                  <a:cxn ang="0">
                    <a:pos x="378" y="732"/>
                  </a:cxn>
                  <a:cxn ang="0">
                    <a:pos x="333" y="879"/>
                  </a:cxn>
                  <a:cxn ang="0">
                    <a:pos x="115" y="1254"/>
                  </a:cxn>
                </a:cxnLst>
                <a:rect l="0" t="0" r="r" b="b"/>
                <a:pathLst>
                  <a:path w="1304" h="1506">
                    <a:moveTo>
                      <a:pt x="303" y="1506"/>
                    </a:moveTo>
                    <a:lnTo>
                      <a:pt x="303" y="1506"/>
                    </a:lnTo>
                    <a:lnTo>
                      <a:pt x="345" y="1461"/>
                    </a:lnTo>
                    <a:lnTo>
                      <a:pt x="386" y="1418"/>
                    </a:lnTo>
                    <a:lnTo>
                      <a:pt x="423" y="1374"/>
                    </a:lnTo>
                    <a:lnTo>
                      <a:pt x="458" y="1332"/>
                    </a:lnTo>
                    <a:lnTo>
                      <a:pt x="458" y="1332"/>
                    </a:lnTo>
                    <a:lnTo>
                      <a:pt x="476" y="1310"/>
                    </a:lnTo>
                    <a:lnTo>
                      <a:pt x="496" y="1287"/>
                    </a:lnTo>
                    <a:lnTo>
                      <a:pt x="543" y="1238"/>
                    </a:lnTo>
                    <a:lnTo>
                      <a:pt x="592" y="1185"/>
                    </a:lnTo>
                    <a:lnTo>
                      <a:pt x="645" y="1127"/>
                    </a:lnTo>
                    <a:lnTo>
                      <a:pt x="698" y="1067"/>
                    </a:lnTo>
                    <a:lnTo>
                      <a:pt x="722" y="1036"/>
                    </a:lnTo>
                    <a:lnTo>
                      <a:pt x="747" y="1005"/>
                    </a:lnTo>
                    <a:lnTo>
                      <a:pt x="771" y="972"/>
                    </a:lnTo>
                    <a:lnTo>
                      <a:pt x="793" y="939"/>
                    </a:lnTo>
                    <a:lnTo>
                      <a:pt x="814" y="907"/>
                    </a:lnTo>
                    <a:lnTo>
                      <a:pt x="831" y="874"/>
                    </a:lnTo>
                    <a:lnTo>
                      <a:pt x="831" y="874"/>
                    </a:lnTo>
                    <a:lnTo>
                      <a:pt x="863" y="813"/>
                    </a:lnTo>
                    <a:lnTo>
                      <a:pt x="893" y="758"/>
                    </a:lnTo>
                    <a:lnTo>
                      <a:pt x="921" y="712"/>
                    </a:lnTo>
                    <a:lnTo>
                      <a:pt x="936" y="691"/>
                    </a:lnTo>
                    <a:lnTo>
                      <a:pt x="950" y="672"/>
                    </a:lnTo>
                    <a:lnTo>
                      <a:pt x="965" y="653"/>
                    </a:lnTo>
                    <a:lnTo>
                      <a:pt x="979" y="637"/>
                    </a:lnTo>
                    <a:lnTo>
                      <a:pt x="995" y="621"/>
                    </a:lnTo>
                    <a:lnTo>
                      <a:pt x="1010" y="606"/>
                    </a:lnTo>
                    <a:lnTo>
                      <a:pt x="1028" y="591"/>
                    </a:lnTo>
                    <a:lnTo>
                      <a:pt x="1045" y="577"/>
                    </a:lnTo>
                    <a:lnTo>
                      <a:pt x="1064" y="563"/>
                    </a:lnTo>
                    <a:lnTo>
                      <a:pt x="1083" y="550"/>
                    </a:lnTo>
                    <a:lnTo>
                      <a:pt x="1083" y="550"/>
                    </a:lnTo>
                    <a:lnTo>
                      <a:pt x="1119" y="526"/>
                    </a:lnTo>
                    <a:lnTo>
                      <a:pt x="1145" y="509"/>
                    </a:lnTo>
                    <a:lnTo>
                      <a:pt x="1153" y="501"/>
                    </a:lnTo>
                    <a:lnTo>
                      <a:pt x="1160" y="494"/>
                    </a:lnTo>
                    <a:lnTo>
                      <a:pt x="1165" y="487"/>
                    </a:lnTo>
                    <a:lnTo>
                      <a:pt x="1168" y="482"/>
                    </a:lnTo>
                    <a:lnTo>
                      <a:pt x="1169" y="477"/>
                    </a:lnTo>
                    <a:lnTo>
                      <a:pt x="1169" y="472"/>
                    </a:lnTo>
                    <a:lnTo>
                      <a:pt x="1168" y="468"/>
                    </a:lnTo>
                    <a:lnTo>
                      <a:pt x="1167" y="462"/>
                    </a:lnTo>
                    <a:lnTo>
                      <a:pt x="1158" y="453"/>
                    </a:lnTo>
                    <a:lnTo>
                      <a:pt x="1149" y="443"/>
                    </a:lnTo>
                    <a:lnTo>
                      <a:pt x="1149" y="443"/>
                    </a:lnTo>
                    <a:lnTo>
                      <a:pt x="1138" y="431"/>
                    </a:lnTo>
                    <a:lnTo>
                      <a:pt x="1126" y="422"/>
                    </a:lnTo>
                    <a:lnTo>
                      <a:pt x="1120" y="416"/>
                    </a:lnTo>
                    <a:lnTo>
                      <a:pt x="1112" y="413"/>
                    </a:lnTo>
                    <a:lnTo>
                      <a:pt x="1105" y="411"/>
                    </a:lnTo>
                    <a:lnTo>
                      <a:pt x="1097" y="409"/>
                    </a:lnTo>
                    <a:lnTo>
                      <a:pt x="1088" y="408"/>
                    </a:lnTo>
                    <a:lnTo>
                      <a:pt x="1078" y="409"/>
                    </a:lnTo>
                    <a:lnTo>
                      <a:pt x="1069" y="411"/>
                    </a:lnTo>
                    <a:lnTo>
                      <a:pt x="1058" y="415"/>
                    </a:lnTo>
                    <a:lnTo>
                      <a:pt x="1045" y="420"/>
                    </a:lnTo>
                    <a:lnTo>
                      <a:pt x="1033" y="428"/>
                    </a:lnTo>
                    <a:lnTo>
                      <a:pt x="1021" y="438"/>
                    </a:lnTo>
                    <a:lnTo>
                      <a:pt x="1007" y="450"/>
                    </a:lnTo>
                    <a:lnTo>
                      <a:pt x="1007" y="450"/>
                    </a:lnTo>
                    <a:lnTo>
                      <a:pt x="976" y="476"/>
                    </a:lnTo>
                    <a:lnTo>
                      <a:pt x="945" y="499"/>
                    </a:lnTo>
                    <a:lnTo>
                      <a:pt x="910" y="521"/>
                    </a:lnTo>
                    <a:lnTo>
                      <a:pt x="894" y="531"/>
                    </a:lnTo>
                    <a:lnTo>
                      <a:pt x="879" y="539"/>
                    </a:lnTo>
                    <a:lnTo>
                      <a:pt x="863" y="546"/>
                    </a:lnTo>
                    <a:lnTo>
                      <a:pt x="848" y="551"/>
                    </a:lnTo>
                    <a:lnTo>
                      <a:pt x="834" y="555"/>
                    </a:lnTo>
                    <a:lnTo>
                      <a:pt x="821" y="558"/>
                    </a:lnTo>
                    <a:lnTo>
                      <a:pt x="808" y="558"/>
                    </a:lnTo>
                    <a:lnTo>
                      <a:pt x="797" y="556"/>
                    </a:lnTo>
                    <a:lnTo>
                      <a:pt x="789" y="554"/>
                    </a:lnTo>
                    <a:lnTo>
                      <a:pt x="781" y="547"/>
                    </a:lnTo>
                    <a:lnTo>
                      <a:pt x="781" y="547"/>
                    </a:lnTo>
                    <a:lnTo>
                      <a:pt x="759" y="525"/>
                    </a:lnTo>
                    <a:lnTo>
                      <a:pt x="752" y="517"/>
                    </a:lnTo>
                    <a:lnTo>
                      <a:pt x="744" y="512"/>
                    </a:lnTo>
                    <a:lnTo>
                      <a:pt x="735" y="507"/>
                    </a:lnTo>
                    <a:lnTo>
                      <a:pt x="724" y="505"/>
                    </a:lnTo>
                    <a:lnTo>
                      <a:pt x="709" y="503"/>
                    </a:lnTo>
                    <a:lnTo>
                      <a:pt x="690" y="503"/>
                    </a:lnTo>
                    <a:lnTo>
                      <a:pt x="690" y="503"/>
                    </a:lnTo>
                    <a:lnTo>
                      <a:pt x="680" y="502"/>
                    </a:lnTo>
                    <a:lnTo>
                      <a:pt x="673" y="501"/>
                    </a:lnTo>
                    <a:lnTo>
                      <a:pt x="669" y="498"/>
                    </a:lnTo>
                    <a:lnTo>
                      <a:pt x="669" y="494"/>
                    </a:lnTo>
                    <a:lnTo>
                      <a:pt x="671" y="490"/>
                    </a:lnTo>
                    <a:lnTo>
                      <a:pt x="673" y="484"/>
                    </a:lnTo>
                    <a:lnTo>
                      <a:pt x="682" y="471"/>
                    </a:lnTo>
                    <a:lnTo>
                      <a:pt x="691" y="456"/>
                    </a:lnTo>
                    <a:lnTo>
                      <a:pt x="697" y="449"/>
                    </a:lnTo>
                    <a:lnTo>
                      <a:pt x="699" y="441"/>
                    </a:lnTo>
                    <a:lnTo>
                      <a:pt x="702" y="432"/>
                    </a:lnTo>
                    <a:lnTo>
                      <a:pt x="702" y="424"/>
                    </a:lnTo>
                    <a:lnTo>
                      <a:pt x="699" y="417"/>
                    </a:lnTo>
                    <a:lnTo>
                      <a:pt x="695" y="411"/>
                    </a:lnTo>
                    <a:lnTo>
                      <a:pt x="695" y="411"/>
                    </a:lnTo>
                    <a:lnTo>
                      <a:pt x="679" y="392"/>
                    </a:lnTo>
                    <a:lnTo>
                      <a:pt x="658" y="364"/>
                    </a:lnTo>
                    <a:lnTo>
                      <a:pt x="635" y="333"/>
                    </a:lnTo>
                    <a:lnTo>
                      <a:pt x="613" y="302"/>
                    </a:lnTo>
                    <a:lnTo>
                      <a:pt x="604" y="287"/>
                    </a:lnTo>
                    <a:lnTo>
                      <a:pt x="597" y="273"/>
                    </a:lnTo>
                    <a:lnTo>
                      <a:pt x="592" y="261"/>
                    </a:lnTo>
                    <a:lnTo>
                      <a:pt x="589" y="250"/>
                    </a:lnTo>
                    <a:lnTo>
                      <a:pt x="589" y="246"/>
                    </a:lnTo>
                    <a:lnTo>
                      <a:pt x="589" y="242"/>
                    </a:lnTo>
                    <a:lnTo>
                      <a:pt x="590" y="239"/>
                    </a:lnTo>
                    <a:lnTo>
                      <a:pt x="593" y="238"/>
                    </a:lnTo>
                    <a:lnTo>
                      <a:pt x="596" y="236"/>
                    </a:lnTo>
                    <a:lnTo>
                      <a:pt x="600" y="236"/>
                    </a:lnTo>
                    <a:lnTo>
                      <a:pt x="612" y="238"/>
                    </a:lnTo>
                    <a:lnTo>
                      <a:pt x="612" y="238"/>
                    </a:lnTo>
                    <a:lnTo>
                      <a:pt x="637" y="247"/>
                    </a:lnTo>
                    <a:lnTo>
                      <a:pt x="658" y="257"/>
                    </a:lnTo>
                    <a:lnTo>
                      <a:pt x="690" y="274"/>
                    </a:lnTo>
                    <a:lnTo>
                      <a:pt x="703" y="280"/>
                    </a:lnTo>
                    <a:lnTo>
                      <a:pt x="709" y="281"/>
                    </a:lnTo>
                    <a:lnTo>
                      <a:pt x="714" y="281"/>
                    </a:lnTo>
                    <a:lnTo>
                      <a:pt x="720" y="280"/>
                    </a:lnTo>
                    <a:lnTo>
                      <a:pt x="727" y="278"/>
                    </a:lnTo>
                    <a:lnTo>
                      <a:pt x="732" y="274"/>
                    </a:lnTo>
                    <a:lnTo>
                      <a:pt x="737" y="269"/>
                    </a:lnTo>
                    <a:lnTo>
                      <a:pt x="737" y="269"/>
                    </a:lnTo>
                    <a:lnTo>
                      <a:pt x="743" y="262"/>
                    </a:lnTo>
                    <a:lnTo>
                      <a:pt x="746" y="254"/>
                    </a:lnTo>
                    <a:lnTo>
                      <a:pt x="747" y="244"/>
                    </a:lnTo>
                    <a:lnTo>
                      <a:pt x="746" y="234"/>
                    </a:lnTo>
                    <a:lnTo>
                      <a:pt x="740" y="210"/>
                    </a:lnTo>
                    <a:lnTo>
                      <a:pt x="735" y="189"/>
                    </a:lnTo>
                    <a:lnTo>
                      <a:pt x="729" y="167"/>
                    </a:lnTo>
                    <a:lnTo>
                      <a:pt x="728" y="159"/>
                    </a:lnTo>
                    <a:lnTo>
                      <a:pt x="729" y="152"/>
                    </a:lnTo>
                    <a:lnTo>
                      <a:pt x="732" y="146"/>
                    </a:lnTo>
                    <a:lnTo>
                      <a:pt x="733" y="144"/>
                    </a:lnTo>
                    <a:lnTo>
                      <a:pt x="736" y="142"/>
                    </a:lnTo>
                    <a:lnTo>
                      <a:pt x="744" y="141"/>
                    </a:lnTo>
                    <a:lnTo>
                      <a:pt x="754" y="144"/>
                    </a:lnTo>
                    <a:lnTo>
                      <a:pt x="754" y="144"/>
                    </a:lnTo>
                    <a:lnTo>
                      <a:pt x="795" y="154"/>
                    </a:lnTo>
                    <a:lnTo>
                      <a:pt x="811" y="159"/>
                    </a:lnTo>
                    <a:lnTo>
                      <a:pt x="826" y="161"/>
                    </a:lnTo>
                    <a:lnTo>
                      <a:pt x="842" y="163"/>
                    </a:lnTo>
                    <a:lnTo>
                      <a:pt x="859" y="160"/>
                    </a:lnTo>
                    <a:lnTo>
                      <a:pt x="879" y="156"/>
                    </a:lnTo>
                    <a:lnTo>
                      <a:pt x="905" y="149"/>
                    </a:lnTo>
                    <a:lnTo>
                      <a:pt x="905" y="149"/>
                    </a:lnTo>
                    <a:lnTo>
                      <a:pt x="917" y="144"/>
                    </a:lnTo>
                    <a:lnTo>
                      <a:pt x="931" y="138"/>
                    </a:lnTo>
                    <a:lnTo>
                      <a:pt x="942" y="130"/>
                    </a:lnTo>
                    <a:lnTo>
                      <a:pt x="953" y="122"/>
                    </a:lnTo>
                    <a:lnTo>
                      <a:pt x="972" y="103"/>
                    </a:lnTo>
                    <a:lnTo>
                      <a:pt x="988" y="84"/>
                    </a:lnTo>
                    <a:lnTo>
                      <a:pt x="1003" y="69"/>
                    </a:lnTo>
                    <a:lnTo>
                      <a:pt x="1010" y="62"/>
                    </a:lnTo>
                    <a:lnTo>
                      <a:pt x="1017" y="56"/>
                    </a:lnTo>
                    <a:lnTo>
                      <a:pt x="1022" y="54"/>
                    </a:lnTo>
                    <a:lnTo>
                      <a:pt x="1029" y="52"/>
                    </a:lnTo>
                    <a:lnTo>
                      <a:pt x="1034" y="52"/>
                    </a:lnTo>
                    <a:lnTo>
                      <a:pt x="1040" y="56"/>
                    </a:lnTo>
                    <a:lnTo>
                      <a:pt x="1040" y="56"/>
                    </a:lnTo>
                    <a:lnTo>
                      <a:pt x="1051" y="66"/>
                    </a:lnTo>
                    <a:lnTo>
                      <a:pt x="1060" y="73"/>
                    </a:lnTo>
                    <a:lnTo>
                      <a:pt x="1079" y="85"/>
                    </a:lnTo>
                    <a:lnTo>
                      <a:pt x="1103" y="96"/>
                    </a:lnTo>
                    <a:lnTo>
                      <a:pt x="1131" y="112"/>
                    </a:lnTo>
                    <a:lnTo>
                      <a:pt x="1131" y="112"/>
                    </a:lnTo>
                    <a:lnTo>
                      <a:pt x="1146" y="120"/>
                    </a:lnTo>
                    <a:lnTo>
                      <a:pt x="1160" y="124"/>
                    </a:lnTo>
                    <a:lnTo>
                      <a:pt x="1172" y="124"/>
                    </a:lnTo>
                    <a:lnTo>
                      <a:pt x="1182" y="123"/>
                    </a:lnTo>
                    <a:lnTo>
                      <a:pt x="1192" y="119"/>
                    </a:lnTo>
                    <a:lnTo>
                      <a:pt x="1201" y="115"/>
                    </a:lnTo>
                    <a:lnTo>
                      <a:pt x="1210" y="111"/>
                    </a:lnTo>
                    <a:lnTo>
                      <a:pt x="1221" y="108"/>
                    </a:lnTo>
                    <a:lnTo>
                      <a:pt x="1221" y="108"/>
                    </a:lnTo>
                    <a:lnTo>
                      <a:pt x="1227" y="107"/>
                    </a:lnTo>
                    <a:lnTo>
                      <a:pt x="1232" y="107"/>
                    </a:lnTo>
                    <a:lnTo>
                      <a:pt x="1242" y="110"/>
                    </a:lnTo>
                    <a:lnTo>
                      <a:pt x="1250" y="115"/>
                    </a:lnTo>
                    <a:lnTo>
                      <a:pt x="1259" y="122"/>
                    </a:lnTo>
                    <a:lnTo>
                      <a:pt x="1269" y="127"/>
                    </a:lnTo>
                    <a:lnTo>
                      <a:pt x="1278" y="131"/>
                    </a:lnTo>
                    <a:lnTo>
                      <a:pt x="1282" y="133"/>
                    </a:lnTo>
                    <a:lnTo>
                      <a:pt x="1288" y="133"/>
                    </a:lnTo>
                    <a:lnTo>
                      <a:pt x="1293" y="131"/>
                    </a:lnTo>
                    <a:lnTo>
                      <a:pt x="1299" y="129"/>
                    </a:lnTo>
                    <a:lnTo>
                      <a:pt x="1299" y="129"/>
                    </a:lnTo>
                    <a:lnTo>
                      <a:pt x="1303" y="126"/>
                    </a:lnTo>
                    <a:lnTo>
                      <a:pt x="1304" y="122"/>
                    </a:lnTo>
                    <a:lnTo>
                      <a:pt x="1301" y="118"/>
                    </a:lnTo>
                    <a:lnTo>
                      <a:pt x="1297" y="114"/>
                    </a:lnTo>
                    <a:lnTo>
                      <a:pt x="1291" y="108"/>
                    </a:lnTo>
                    <a:lnTo>
                      <a:pt x="1282" y="103"/>
                    </a:lnTo>
                    <a:lnTo>
                      <a:pt x="1261" y="90"/>
                    </a:lnTo>
                    <a:lnTo>
                      <a:pt x="1210" y="66"/>
                    </a:lnTo>
                    <a:lnTo>
                      <a:pt x="1186" y="54"/>
                    </a:lnTo>
                    <a:lnTo>
                      <a:pt x="1165" y="43"/>
                    </a:lnTo>
                    <a:lnTo>
                      <a:pt x="1165" y="43"/>
                    </a:lnTo>
                    <a:lnTo>
                      <a:pt x="1148" y="30"/>
                    </a:lnTo>
                    <a:lnTo>
                      <a:pt x="1126" y="20"/>
                    </a:lnTo>
                    <a:lnTo>
                      <a:pt x="1115" y="15"/>
                    </a:lnTo>
                    <a:lnTo>
                      <a:pt x="1101" y="11"/>
                    </a:lnTo>
                    <a:lnTo>
                      <a:pt x="1088" y="7"/>
                    </a:lnTo>
                    <a:lnTo>
                      <a:pt x="1073" y="5"/>
                    </a:lnTo>
                    <a:lnTo>
                      <a:pt x="1056" y="2"/>
                    </a:lnTo>
                    <a:lnTo>
                      <a:pt x="1037" y="0"/>
                    </a:lnTo>
                    <a:lnTo>
                      <a:pt x="1018" y="0"/>
                    </a:lnTo>
                    <a:lnTo>
                      <a:pt x="998" y="2"/>
                    </a:lnTo>
                    <a:lnTo>
                      <a:pt x="974" y="5"/>
                    </a:lnTo>
                    <a:lnTo>
                      <a:pt x="950" y="9"/>
                    </a:lnTo>
                    <a:lnTo>
                      <a:pt x="923" y="15"/>
                    </a:lnTo>
                    <a:lnTo>
                      <a:pt x="894" y="22"/>
                    </a:lnTo>
                    <a:lnTo>
                      <a:pt x="894" y="22"/>
                    </a:lnTo>
                    <a:lnTo>
                      <a:pt x="830" y="40"/>
                    </a:lnTo>
                    <a:lnTo>
                      <a:pt x="763" y="58"/>
                    </a:lnTo>
                    <a:lnTo>
                      <a:pt x="695" y="77"/>
                    </a:lnTo>
                    <a:lnTo>
                      <a:pt x="631" y="97"/>
                    </a:lnTo>
                    <a:lnTo>
                      <a:pt x="601" y="107"/>
                    </a:lnTo>
                    <a:lnTo>
                      <a:pt x="574" y="118"/>
                    </a:lnTo>
                    <a:lnTo>
                      <a:pt x="551" y="129"/>
                    </a:lnTo>
                    <a:lnTo>
                      <a:pt x="529" y="139"/>
                    </a:lnTo>
                    <a:lnTo>
                      <a:pt x="513" y="152"/>
                    </a:lnTo>
                    <a:lnTo>
                      <a:pt x="506" y="157"/>
                    </a:lnTo>
                    <a:lnTo>
                      <a:pt x="500" y="164"/>
                    </a:lnTo>
                    <a:lnTo>
                      <a:pt x="496" y="169"/>
                    </a:lnTo>
                    <a:lnTo>
                      <a:pt x="494" y="176"/>
                    </a:lnTo>
                    <a:lnTo>
                      <a:pt x="492" y="183"/>
                    </a:lnTo>
                    <a:lnTo>
                      <a:pt x="492" y="190"/>
                    </a:lnTo>
                    <a:lnTo>
                      <a:pt x="492" y="190"/>
                    </a:lnTo>
                    <a:lnTo>
                      <a:pt x="494" y="204"/>
                    </a:lnTo>
                    <a:lnTo>
                      <a:pt x="494" y="220"/>
                    </a:lnTo>
                    <a:lnTo>
                      <a:pt x="491" y="257"/>
                    </a:lnTo>
                    <a:lnTo>
                      <a:pt x="487" y="299"/>
                    </a:lnTo>
                    <a:lnTo>
                      <a:pt x="480" y="344"/>
                    </a:lnTo>
                    <a:lnTo>
                      <a:pt x="470" y="392"/>
                    </a:lnTo>
                    <a:lnTo>
                      <a:pt x="459" y="441"/>
                    </a:lnTo>
                    <a:lnTo>
                      <a:pt x="446" y="490"/>
                    </a:lnTo>
                    <a:lnTo>
                      <a:pt x="431" y="537"/>
                    </a:lnTo>
                    <a:lnTo>
                      <a:pt x="431" y="537"/>
                    </a:lnTo>
                    <a:lnTo>
                      <a:pt x="417" y="584"/>
                    </a:lnTo>
                    <a:lnTo>
                      <a:pt x="404" y="633"/>
                    </a:lnTo>
                    <a:lnTo>
                      <a:pt x="378" y="732"/>
                    </a:lnTo>
                    <a:lnTo>
                      <a:pt x="365" y="777"/>
                    </a:lnTo>
                    <a:lnTo>
                      <a:pt x="355" y="818"/>
                    </a:lnTo>
                    <a:lnTo>
                      <a:pt x="344" y="854"/>
                    </a:lnTo>
                    <a:lnTo>
                      <a:pt x="338" y="869"/>
                    </a:lnTo>
                    <a:lnTo>
                      <a:pt x="333" y="879"/>
                    </a:lnTo>
                    <a:lnTo>
                      <a:pt x="333" y="879"/>
                    </a:lnTo>
                    <a:lnTo>
                      <a:pt x="316" y="911"/>
                    </a:lnTo>
                    <a:lnTo>
                      <a:pt x="291" y="957"/>
                    </a:lnTo>
                    <a:lnTo>
                      <a:pt x="214" y="1087"/>
                    </a:lnTo>
                    <a:lnTo>
                      <a:pt x="115" y="1254"/>
                    </a:lnTo>
                    <a:lnTo>
                      <a:pt x="0" y="1442"/>
                    </a:lnTo>
                    <a:lnTo>
                      <a:pt x="21" y="1506"/>
                    </a:lnTo>
                    <a:lnTo>
                      <a:pt x="303" y="1506"/>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3" name="Freeform 15"/>
              <p:cNvSpPr/>
              <p:nvPr/>
            </p:nvSpPr>
            <p:spPr bwMode="auto">
              <a:xfrm rot="1800000">
                <a:off x="1418689" y="2711871"/>
                <a:ext cx="244699" cy="161571"/>
              </a:xfrm>
              <a:custGeom>
                <a:avLst/>
                <a:gdLst/>
                <a:ahLst/>
                <a:cxnLst>
                  <a:cxn ang="0">
                    <a:pos x="0" y="197"/>
                  </a:cxn>
                  <a:cxn ang="0">
                    <a:pos x="0" y="197"/>
                  </a:cxn>
                  <a:cxn ang="0">
                    <a:pos x="48" y="159"/>
                  </a:cxn>
                  <a:cxn ang="0">
                    <a:pos x="102" y="118"/>
                  </a:cxn>
                  <a:cxn ang="0">
                    <a:pos x="129" y="98"/>
                  </a:cxn>
                  <a:cxn ang="0">
                    <a:pos x="158" y="79"/>
                  </a:cxn>
                  <a:cxn ang="0">
                    <a:pos x="187" y="61"/>
                  </a:cxn>
                  <a:cxn ang="0">
                    <a:pos x="215" y="45"/>
                  </a:cxn>
                  <a:cxn ang="0">
                    <a:pos x="244" y="30"/>
                  </a:cxn>
                  <a:cxn ang="0">
                    <a:pos x="270" y="17"/>
                  </a:cxn>
                  <a:cxn ang="0">
                    <a:pos x="296" y="8"/>
                  </a:cxn>
                  <a:cxn ang="0">
                    <a:pos x="320" y="2"/>
                  </a:cxn>
                  <a:cxn ang="0">
                    <a:pos x="333" y="1"/>
                  </a:cxn>
                  <a:cxn ang="0">
                    <a:pos x="343" y="0"/>
                  </a:cxn>
                  <a:cxn ang="0">
                    <a:pos x="353" y="0"/>
                  </a:cxn>
                  <a:cxn ang="0">
                    <a:pos x="364" y="1"/>
                  </a:cxn>
                  <a:cxn ang="0">
                    <a:pos x="372" y="4"/>
                  </a:cxn>
                  <a:cxn ang="0">
                    <a:pos x="382" y="7"/>
                  </a:cxn>
                  <a:cxn ang="0">
                    <a:pos x="388" y="12"/>
                  </a:cxn>
                  <a:cxn ang="0">
                    <a:pos x="397" y="17"/>
                  </a:cxn>
                  <a:cxn ang="0">
                    <a:pos x="397" y="17"/>
                  </a:cxn>
                  <a:cxn ang="0">
                    <a:pos x="402" y="24"/>
                  </a:cxn>
                  <a:cxn ang="0">
                    <a:pos x="407" y="31"/>
                  </a:cxn>
                  <a:cxn ang="0">
                    <a:pos x="412" y="38"/>
                  </a:cxn>
                  <a:cxn ang="0">
                    <a:pos x="414" y="45"/>
                  </a:cxn>
                  <a:cxn ang="0">
                    <a:pos x="417" y="53"/>
                  </a:cxn>
                  <a:cxn ang="0">
                    <a:pos x="418" y="60"/>
                  </a:cxn>
                  <a:cxn ang="0">
                    <a:pos x="420" y="68"/>
                  </a:cxn>
                  <a:cxn ang="0">
                    <a:pos x="418" y="76"/>
                  </a:cxn>
                  <a:cxn ang="0">
                    <a:pos x="416" y="92"/>
                  </a:cxn>
                  <a:cxn ang="0">
                    <a:pos x="410" y="109"/>
                  </a:cxn>
                  <a:cxn ang="0">
                    <a:pos x="402" y="125"/>
                  </a:cxn>
                  <a:cxn ang="0">
                    <a:pos x="391" y="143"/>
                  </a:cxn>
                  <a:cxn ang="0">
                    <a:pos x="380" y="161"/>
                  </a:cxn>
                  <a:cxn ang="0">
                    <a:pos x="367" y="177"/>
                  </a:cxn>
                  <a:cxn ang="0">
                    <a:pos x="352" y="195"/>
                  </a:cxn>
                  <a:cxn ang="0">
                    <a:pos x="335" y="211"/>
                  </a:cxn>
                  <a:cxn ang="0">
                    <a:pos x="304" y="244"/>
                  </a:cxn>
                  <a:cxn ang="0">
                    <a:pos x="271" y="275"/>
                  </a:cxn>
                  <a:cxn ang="0">
                    <a:pos x="271" y="275"/>
                  </a:cxn>
                  <a:cxn ang="0">
                    <a:pos x="264" y="268"/>
                  </a:cxn>
                  <a:cxn ang="0">
                    <a:pos x="256" y="260"/>
                  </a:cxn>
                  <a:cxn ang="0">
                    <a:pos x="247" y="253"/>
                  </a:cxn>
                  <a:cxn ang="0">
                    <a:pos x="238" y="249"/>
                  </a:cxn>
                  <a:cxn ang="0">
                    <a:pos x="238" y="249"/>
                  </a:cxn>
                  <a:cxn ang="0">
                    <a:pos x="213" y="234"/>
                  </a:cxn>
                  <a:cxn ang="0">
                    <a:pos x="187" y="221"/>
                  </a:cxn>
                  <a:cxn ang="0">
                    <a:pos x="158" y="210"/>
                  </a:cxn>
                  <a:cxn ang="0">
                    <a:pos x="128" y="199"/>
                  </a:cxn>
                  <a:cxn ang="0">
                    <a:pos x="113" y="195"/>
                  </a:cxn>
                  <a:cxn ang="0">
                    <a:pos x="98" y="192"/>
                  </a:cxn>
                  <a:cxn ang="0">
                    <a:pos x="82" y="189"/>
                  </a:cxn>
                  <a:cxn ang="0">
                    <a:pos x="67" y="189"/>
                  </a:cxn>
                  <a:cxn ang="0">
                    <a:pos x="50" y="189"/>
                  </a:cxn>
                  <a:cxn ang="0">
                    <a:pos x="34" y="191"/>
                  </a:cxn>
                  <a:cxn ang="0">
                    <a:pos x="16" y="193"/>
                  </a:cxn>
                  <a:cxn ang="0">
                    <a:pos x="0" y="197"/>
                  </a:cxn>
                  <a:cxn ang="0">
                    <a:pos x="0" y="197"/>
                  </a:cxn>
                </a:cxnLst>
                <a:rect l="0" t="0" r="r" b="b"/>
                <a:pathLst>
                  <a:path w="420" h="275">
                    <a:moveTo>
                      <a:pt x="0" y="197"/>
                    </a:moveTo>
                    <a:lnTo>
                      <a:pt x="0" y="197"/>
                    </a:lnTo>
                    <a:lnTo>
                      <a:pt x="48" y="159"/>
                    </a:lnTo>
                    <a:lnTo>
                      <a:pt x="102" y="118"/>
                    </a:lnTo>
                    <a:lnTo>
                      <a:pt x="129" y="98"/>
                    </a:lnTo>
                    <a:lnTo>
                      <a:pt x="158" y="79"/>
                    </a:lnTo>
                    <a:lnTo>
                      <a:pt x="187" y="61"/>
                    </a:lnTo>
                    <a:lnTo>
                      <a:pt x="215" y="45"/>
                    </a:lnTo>
                    <a:lnTo>
                      <a:pt x="244" y="30"/>
                    </a:lnTo>
                    <a:lnTo>
                      <a:pt x="270" y="17"/>
                    </a:lnTo>
                    <a:lnTo>
                      <a:pt x="296" y="8"/>
                    </a:lnTo>
                    <a:lnTo>
                      <a:pt x="320" y="2"/>
                    </a:lnTo>
                    <a:lnTo>
                      <a:pt x="333" y="1"/>
                    </a:lnTo>
                    <a:lnTo>
                      <a:pt x="343" y="0"/>
                    </a:lnTo>
                    <a:lnTo>
                      <a:pt x="353" y="0"/>
                    </a:lnTo>
                    <a:lnTo>
                      <a:pt x="364" y="1"/>
                    </a:lnTo>
                    <a:lnTo>
                      <a:pt x="372" y="4"/>
                    </a:lnTo>
                    <a:lnTo>
                      <a:pt x="382" y="7"/>
                    </a:lnTo>
                    <a:lnTo>
                      <a:pt x="388" y="12"/>
                    </a:lnTo>
                    <a:lnTo>
                      <a:pt x="397" y="17"/>
                    </a:lnTo>
                    <a:lnTo>
                      <a:pt x="397" y="17"/>
                    </a:lnTo>
                    <a:lnTo>
                      <a:pt x="402" y="24"/>
                    </a:lnTo>
                    <a:lnTo>
                      <a:pt x="407" y="31"/>
                    </a:lnTo>
                    <a:lnTo>
                      <a:pt x="412" y="38"/>
                    </a:lnTo>
                    <a:lnTo>
                      <a:pt x="414" y="45"/>
                    </a:lnTo>
                    <a:lnTo>
                      <a:pt x="417" y="53"/>
                    </a:lnTo>
                    <a:lnTo>
                      <a:pt x="418" y="60"/>
                    </a:lnTo>
                    <a:lnTo>
                      <a:pt x="420" y="68"/>
                    </a:lnTo>
                    <a:lnTo>
                      <a:pt x="418" y="76"/>
                    </a:lnTo>
                    <a:lnTo>
                      <a:pt x="416" y="92"/>
                    </a:lnTo>
                    <a:lnTo>
                      <a:pt x="410" y="109"/>
                    </a:lnTo>
                    <a:lnTo>
                      <a:pt x="402" y="125"/>
                    </a:lnTo>
                    <a:lnTo>
                      <a:pt x="391" y="143"/>
                    </a:lnTo>
                    <a:lnTo>
                      <a:pt x="380" y="161"/>
                    </a:lnTo>
                    <a:lnTo>
                      <a:pt x="367" y="177"/>
                    </a:lnTo>
                    <a:lnTo>
                      <a:pt x="352" y="195"/>
                    </a:lnTo>
                    <a:lnTo>
                      <a:pt x="335" y="211"/>
                    </a:lnTo>
                    <a:lnTo>
                      <a:pt x="304" y="244"/>
                    </a:lnTo>
                    <a:lnTo>
                      <a:pt x="271" y="275"/>
                    </a:lnTo>
                    <a:lnTo>
                      <a:pt x="271" y="275"/>
                    </a:lnTo>
                    <a:lnTo>
                      <a:pt x="264" y="268"/>
                    </a:lnTo>
                    <a:lnTo>
                      <a:pt x="256" y="260"/>
                    </a:lnTo>
                    <a:lnTo>
                      <a:pt x="247" y="253"/>
                    </a:lnTo>
                    <a:lnTo>
                      <a:pt x="238" y="249"/>
                    </a:lnTo>
                    <a:lnTo>
                      <a:pt x="238" y="249"/>
                    </a:lnTo>
                    <a:lnTo>
                      <a:pt x="213" y="234"/>
                    </a:lnTo>
                    <a:lnTo>
                      <a:pt x="187" y="221"/>
                    </a:lnTo>
                    <a:lnTo>
                      <a:pt x="158" y="210"/>
                    </a:lnTo>
                    <a:lnTo>
                      <a:pt x="128" y="199"/>
                    </a:lnTo>
                    <a:lnTo>
                      <a:pt x="113" y="195"/>
                    </a:lnTo>
                    <a:lnTo>
                      <a:pt x="98" y="192"/>
                    </a:lnTo>
                    <a:lnTo>
                      <a:pt x="82" y="189"/>
                    </a:lnTo>
                    <a:lnTo>
                      <a:pt x="67" y="189"/>
                    </a:lnTo>
                    <a:lnTo>
                      <a:pt x="50" y="189"/>
                    </a:lnTo>
                    <a:lnTo>
                      <a:pt x="34" y="191"/>
                    </a:lnTo>
                    <a:lnTo>
                      <a:pt x="16" y="193"/>
                    </a:lnTo>
                    <a:lnTo>
                      <a:pt x="0" y="197"/>
                    </a:lnTo>
                    <a:lnTo>
                      <a:pt x="0" y="19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4" name="Freeform 16"/>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5" name="Freeform 17"/>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6" name="Freeform 18"/>
              <p:cNvSpPr/>
              <p:nvPr/>
            </p:nvSpPr>
            <p:spPr bwMode="auto">
              <a:xfrm rot="1800000">
                <a:off x="727012" y="2888206"/>
                <a:ext cx="243527" cy="162742"/>
              </a:xfrm>
              <a:custGeom>
                <a:avLst/>
                <a:gdLst/>
                <a:ahLst/>
                <a:cxnLst>
                  <a:cxn ang="0">
                    <a:pos x="416" y="164"/>
                  </a:cxn>
                  <a:cxn ang="0">
                    <a:pos x="402" y="173"/>
                  </a:cxn>
                  <a:cxn ang="0">
                    <a:pos x="383" y="177"/>
                  </a:cxn>
                  <a:cxn ang="0">
                    <a:pos x="359" y="176"/>
                  </a:cxn>
                  <a:cxn ang="0">
                    <a:pos x="303" y="164"/>
                  </a:cxn>
                  <a:cxn ang="0">
                    <a:pos x="239" y="140"/>
                  </a:cxn>
                  <a:cxn ang="0">
                    <a:pos x="176" y="109"/>
                  </a:cxn>
                  <a:cxn ang="0">
                    <a:pos x="119" y="76"/>
                  </a:cxn>
                  <a:cxn ang="0">
                    <a:pos x="78" y="46"/>
                  </a:cxn>
                  <a:cxn ang="0">
                    <a:pos x="60" y="27"/>
                  </a:cxn>
                  <a:cxn ang="0">
                    <a:pos x="56" y="19"/>
                  </a:cxn>
                  <a:cxn ang="0">
                    <a:pos x="58" y="15"/>
                  </a:cxn>
                  <a:cxn ang="0">
                    <a:pos x="60" y="4"/>
                  </a:cxn>
                  <a:cxn ang="0">
                    <a:pos x="56" y="0"/>
                  </a:cxn>
                  <a:cxn ang="0">
                    <a:pos x="45" y="3"/>
                  </a:cxn>
                  <a:cxn ang="0">
                    <a:pos x="33" y="12"/>
                  </a:cxn>
                  <a:cxn ang="0">
                    <a:pos x="19" y="29"/>
                  </a:cxn>
                  <a:cxn ang="0">
                    <a:pos x="7" y="52"/>
                  </a:cxn>
                  <a:cxn ang="0">
                    <a:pos x="0" y="83"/>
                  </a:cxn>
                  <a:cxn ang="0">
                    <a:pos x="2" y="121"/>
                  </a:cxn>
                  <a:cxn ang="0">
                    <a:pos x="3" y="132"/>
                  </a:cxn>
                  <a:cxn ang="0">
                    <a:pos x="14" y="154"/>
                  </a:cxn>
                  <a:cxn ang="0">
                    <a:pos x="29" y="176"/>
                  </a:cxn>
                  <a:cxn ang="0">
                    <a:pos x="51" y="196"/>
                  </a:cxn>
                  <a:cxn ang="0">
                    <a:pos x="78" y="217"/>
                  </a:cxn>
                  <a:cxn ang="0">
                    <a:pos x="108" y="236"/>
                  </a:cxn>
                  <a:cxn ang="0">
                    <a:pos x="141" y="251"/>
                  </a:cxn>
                  <a:cxn ang="0">
                    <a:pos x="176" y="264"/>
                  </a:cxn>
                  <a:cxn ang="0">
                    <a:pos x="212" y="274"/>
                  </a:cxn>
                  <a:cxn ang="0">
                    <a:pos x="247" y="278"/>
                  </a:cxn>
                  <a:cxn ang="0">
                    <a:pos x="281" y="278"/>
                  </a:cxn>
                  <a:cxn ang="0">
                    <a:pos x="315" y="273"/>
                  </a:cxn>
                  <a:cxn ang="0">
                    <a:pos x="345" y="262"/>
                  </a:cxn>
                  <a:cxn ang="0">
                    <a:pos x="371" y="243"/>
                  </a:cxn>
                  <a:cxn ang="0">
                    <a:pos x="394" y="217"/>
                  </a:cxn>
                  <a:cxn ang="0">
                    <a:pos x="411" y="184"/>
                  </a:cxn>
                  <a:cxn ang="0">
                    <a:pos x="416" y="164"/>
                  </a:cxn>
                </a:cxnLst>
                <a:rect l="0" t="0" r="r" b="b"/>
                <a:pathLst>
                  <a:path w="416" h="279">
                    <a:moveTo>
                      <a:pt x="416" y="164"/>
                    </a:moveTo>
                    <a:lnTo>
                      <a:pt x="416" y="164"/>
                    </a:lnTo>
                    <a:lnTo>
                      <a:pt x="409" y="169"/>
                    </a:lnTo>
                    <a:lnTo>
                      <a:pt x="402" y="173"/>
                    </a:lnTo>
                    <a:lnTo>
                      <a:pt x="393" y="176"/>
                    </a:lnTo>
                    <a:lnTo>
                      <a:pt x="383" y="177"/>
                    </a:lnTo>
                    <a:lnTo>
                      <a:pt x="371" y="177"/>
                    </a:lnTo>
                    <a:lnTo>
                      <a:pt x="359" y="176"/>
                    </a:lnTo>
                    <a:lnTo>
                      <a:pt x="333" y="172"/>
                    </a:lnTo>
                    <a:lnTo>
                      <a:pt x="303" y="164"/>
                    </a:lnTo>
                    <a:lnTo>
                      <a:pt x="272" y="153"/>
                    </a:lnTo>
                    <a:lnTo>
                      <a:pt x="239" y="140"/>
                    </a:lnTo>
                    <a:lnTo>
                      <a:pt x="208" y="125"/>
                    </a:lnTo>
                    <a:lnTo>
                      <a:pt x="176" y="109"/>
                    </a:lnTo>
                    <a:lnTo>
                      <a:pt x="146" y="93"/>
                    </a:lnTo>
                    <a:lnTo>
                      <a:pt x="119" y="76"/>
                    </a:lnTo>
                    <a:lnTo>
                      <a:pt x="96" y="61"/>
                    </a:lnTo>
                    <a:lnTo>
                      <a:pt x="78" y="46"/>
                    </a:lnTo>
                    <a:lnTo>
                      <a:pt x="64" y="34"/>
                    </a:lnTo>
                    <a:lnTo>
                      <a:pt x="60" y="27"/>
                    </a:lnTo>
                    <a:lnTo>
                      <a:pt x="58" y="23"/>
                    </a:lnTo>
                    <a:lnTo>
                      <a:pt x="56" y="19"/>
                    </a:lnTo>
                    <a:lnTo>
                      <a:pt x="58" y="15"/>
                    </a:lnTo>
                    <a:lnTo>
                      <a:pt x="58" y="15"/>
                    </a:lnTo>
                    <a:lnTo>
                      <a:pt x="60" y="8"/>
                    </a:lnTo>
                    <a:lnTo>
                      <a:pt x="60" y="4"/>
                    </a:lnTo>
                    <a:lnTo>
                      <a:pt x="59" y="1"/>
                    </a:lnTo>
                    <a:lnTo>
                      <a:pt x="56" y="0"/>
                    </a:lnTo>
                    <a:lnTo>
                      <a:pt x="51" y="0"/>
                    </a:lnTo>
                    <a:lnTo>
                      <a:pt x="45" y="3"/>
                    </a:lnTo>
                    <a:lnTo>
                      <a:pt x="40" y="7"/>
                    </a:lnTo>
                    <a:lnTo>
                      <a:pt x="33" y="12"/>
                    </a:lnTo>
                    <a:lnTo>
                      <a:pt x="26" y="19"/>
                    </a:lnTo>
                    <a:lnTo>
                      <a:pt x="19" y="29"/>
                    </a:lnTo>
                    <a:lnTo>
                      <a:pt x="13" y="40"/>
                    </a:lnTo>
                    <a:lnTo>
                      <a:pt x="7" y="52"/>
                    </a:lnTo>
                    <a:lnTo>
                      <a:pt x="3" y="67"/>
                    </a:lnTo>
                    <a:lnTo>
                      <a:pt x="0" y="83"/>
                    </a:lnTo>
                    <a:lnTo>
                      <a:pt x="0" y="101"/>
                    </a:lnTo>
                    <a:lnTo>
                      <a:pt x="2" y="121"/>
                    </a:lnTo>
                    <a:lnTo>
                      <a:pt x="2" y="121"/>
                    </a:lnTo>
                    <a:lnTo>
                      <a:pt x="3" y="132"/>
                    </a:lnTo>
                    <a:lnTo>
                      <a:pt x="7" y="143"/>
                    </a:lnTo>
                    <a:lnTo>
                      <a:pt x="14" y="154"/>
                    </a:lnTo>
                    <a:lnTo>
                      <a:pt x="21" y="165"/>
                    </a:lnTo>
                    <a:lnTo>
                      <a:pt x="29" y="176"/>
                    </a:lnTo>
                    <a:lnTo>
                      <a:pt x="40" y="187"/>
                    </a:lnTo>
                    <a:lnTo>
                      <a:pt x="51" y="196"/>
                    </a:lnTo>
                    <a:lnTo>
                      <a:pt x="64" y="207"/>
                    </a:lnTo>
                    <a:lnTo>
                      <a:pt x="78" y="217"/>
                    </a:lnTo>
                    <a:lnTo>
                      <a:pt x="93" y="226"/>
                    </a:lnTo>
                    <a:lnTo>
                      <a:pt x="108" y="236"/>
                    </a:lnTo>
                    <a:lnTo>
                      <a:pt x="124" y="244"/>
                    </a:lnTo>
                    <a:lnTo>
                      <a:pt x="141" y="251"/>
                    </a:lnTo>
                    <a:lnTo>
                      <a:pt x="158" y="258"/>
                    </a:lnTo>
                    <a:lnTo>
                      <a:pt x="176" y="264"/>
                    </a:lnTo>
                    <a:lnTo>
                      <a:pt x="194" y="270"/>
                    </a:lnTo>
                    <a:lnTo>
                      <a:pt x="212" y="274"/>
                    </a:lnTo>
                    <a:lnTo>
                      <a:pt x="229" y="277"/>
                    </a:lnTo>
                    <a:lnTo>
                      <a:pt x="247" y="278"/>
                    </a:lnTo>
                    <a:lnTo>
                      <a:pt x="265" y="279"/>
                    </a:lnTo>
                    <a:lnTo>
                      <a:pt x="281" y="278"/>
                    </a:lnTo>
                    <a:lnTo>
                      <a:pt x="299" y="277"/>
                    </a:lnTo>
                    <a:lnTo>
                      <a:pt x="315" y="273"/>
                    </a:lnTo>
                    <a:lnTo>
                      <a:pt x="330" y="269"/>
                    </a:lnTo>
                    <a:lnTo>
                      <a:pt x="345" y="262"/>
                    </a:lnTo>
                    <a:lnTo>
                      <a:pt x="359" y="254"/>
                    </a:lnTo>
                    <a:lnTo>
                      <a:pt x="371" y="243"/>
                    </a:lnTo>
                    <a:lnTo>
                      <a:pt x="383" y="232"/>
                    </a:lnTo>
                    <a:lnTo>
                      <a:pt x="394" y="217"/>
                    </a:lnTo>
                    <a:lnTo>
                      <a:pt x="402" y="202"/>
                    </a:lnTo>
                    <a:lnTo>
                      <a:pt x="411" y="184"/>
                    </a:lnTo>
                    <a:lnTo>
                      <a:pt x="416" y="164"/>
                    </a:lnTo>
                    <a:lnTo>
                      <a:pt x="416" y="164"/>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7" name="Freeform 19"/>
              <p:cNvSpPr/>
              <p:nvPr/>
            </p:nvSpPr>
            <p:spPr bwMode="auto">
              <a:xfrm rot="1800000">
                <a:off x="617512" y="2853263"/>
                <a:ext cx="362950" cy="222453"/>
              </a:xfrm>
              <a:custGeom>
                <a:avLst/>
                <a:gdLst/>
                <a:ahLst/>
                <a:cxnLst>
                  <a:cxn ang="0">
                    <a:pos x="593" y="358"/>
                  </a:cxn>
                  <a:cxn ang="0">
                    <a:pos x="593" y="358"/>
                  </a:cxn>
                  <a:cxn ang="0">
                    <a:pos x="597" y="357"/>
                  </a:cxn>
                  <a:cxn ang="0">
                    <a:pos x="600" y="354"/>
                  </a:cxn>
                  <a:cxn ang="0">
                    <a:pos x="607" y="345"/>
                  </a:cxn>
                  <a:cxn ang="0">
                    <a:pos x="611" y="334"/>
                  </a:cxn>
                  <a:cxn ang="0">
                    <a:pos x="615" y="323"/>
                  </a:cxn>
                  <a:cxn ang="0">
                    <a:pos x="620" y="303"/>
                  </a:cxn>
                  <a:cxn ang="0">
                    <a:pos x="622" y="293"/>
                  </a:cxn>
                  <a:cxn ang="0">
                    <a:pos x="622" y="293"/>
                  </a:cxn>
                  <a:cxn ang="0">
                    <a:pos x="605" y="281"/>
                  </a:cxn>
                  <a:cxn ang="0">
                    <a:pos x="585" y="266"/>
                  </a:cxn>
                  <a:cxn ang="0">
                    <a:pos x="556" y="248"/>
                  </a:cxn>
                  <a:cxn ang="0">
                    <a:pos x="525" y="229"/>
                  </a:cxn>
                  <a:cxn ang="0">
                    <a:pos x="447" y="187"/>
                  </a:cxn>
                  <a:cxn ang="0">
                    <a:pos x="360" y="142"/>
                  </a:cxn>
                  <a:cxn ang="0">
                    <a:pos x="266" y="98"/>
                  </a:cxn>
                  <a:cxn ang="0">
                    <a:pos x="175" y="59"/>
                  </a:cxn>
                  <a:cxn ang="0">
                    <a:pos x="131" y="40"/>
                  </a:cxn>
                  <a:cxn ang="0">
                    <a:pos x="90" y="25"/>
                  </a:cxn>
                  <a:cxn ang="0">
                    <a:pos x="53" y="11"/>
                  </a:cxn>
                  <a:cxn ang="0">
                    <a:pos x="19" y="0"/>
                  </a:cxn>
                  <a:cxn ang="0">
                    <a:pos x="19" y="0"/>
                  </a:cxn>
                  <a:cxn ang="0">
                    <a:pos x="14" y="8"/>
                  </a:cxn>
                  <a:cxn ang="0">
                    <a:pos x="10" y="18"/>
                  </a:cxn>
                  <a:cxn ang="0">
                    <a:pos x="4" y="31"/>
                  </a:cxn>
                  <a:cxn ang="0">
                    <a:pos x="2" y="49"/>
                  </a:cxn>
                  <a:cxn ang="0">
                    <a:pos x="0" y="59"/>
                  </a:cxn>
                  <a:cxn ang="0">
                    <a:pos x="0" y="70"/>
                  </a:cxn>
                  <a:cxn ang="0">
                    <a:pos x="2" y="80"/>
                  </a:cxn>
                  <a:cxn ang="0">
                    <a:pos x="3" y="93"/>
                  </a:cxn>
                  <a:cxn ang="0">
                    <a:pos x="7" y="106"/>
                  </a:cxn>
                  <a:cxn ang="0">
                    <a:pos x="11" y="120"/>
                  </a:cxn>
                  <a:cxn ang="0">
                    <a:pos x="11" y="120"/>
                  </a:cxn>
                  <a:cxn ang="0">
                    <a:pos x="15" y="128"/>
                  </a:cxn>
                  <a:cxn ang="0">
                    <a:pos x="21" y="138"/>
                  </a:cxn>
                  <a:cxn ang="0">
                    <a:pos x="29" y="147"/>
                  </a:cxn>
                  <a:cxn ang="0">
                    <a:pos x="40" y="157"/>
                  </a:cxn>
                  <a:cxn ang="0">
                    <a:pos x="64" y="180"/>
                  </a:cxn>
                  <a:cxn ang="0">
                    <a:pos x="97" y="204"/>
                  </a:cxn>
                  <a:cxn ang="0">
                    <a:pos x="134" y="229"/>
                  </a:cxn>
                  <a:cxn ang="0">
                    <a:pos x="176" y="255"/>
                  </a:cxn>
                  <a:cxn ang="0">
                    <a:pos x="220" y="281"/>
                  </a:cxn>
                  <a:cxn ang="0">
                    <a:pos x="267" y="304"/>
                  </a:cxn>
                  <a:cxn ang="0">
                    <a:pos x="315" y="327"/>
                  </a:cxn>
                  <a:cxn ang="0">
                    <a:pos x="363" y="346"/>
                  </a:cxn>
                  <a:cxn ang="0">
                    <a:pos x="386" y="354"/>
                  </a:cxn>
                  <a:cxn ang="0">
                    <a:pos x="409" y="361"/>
                  </a:cxn>
                  <a:cxn ang="0">
                    <a:pos x="432" y="368"/>
                  </a:cxn>
                  <a:cxn ang="0">
                    <a:pos x="454" y="372"/>
                  </a:cxn>
                  <a:cxn ang="0">
                    <a:pos x="476" y="376"/>
                  </a:cxn>
                  <a:cxn ang="0">
                    <a:pos x="496" y="379"/>
                  </a:cxn>
                  <a:cxn ang="0">
                    <a:pos x="515" y="380"/>
                  </a:cxn>
                  <a:cxn ang="0">
                    <a:pos x="534" y="379"/>
                  </a:cxn>
                  <a:cxn ang="0">
                    <a:pos x="551" y="378"/>
                  </a:cxn>
                  <a:cxn ang="0">
                    <a:pos x="567" y="373"/>
                  </a:cxn>
                  <a:cxn ang="0">
                    <a:pos x="581" y="367"/>
                  </a:cxn>
                  <a:cxn ang="0">
                    <a:pos x="593" y="358"/>
                  </a:cxn>
                  <a:cxn ang="0">
                    <a:pos x="593" y="358"/>
                  </a:cxn>
                </a:cxnLst>
                <a:rect l="0" t="0" r="r" b="b"/>
                <a:pathLst>
                  <a:path w="622" h="380">
                    <a:moveTo>
                      <a:pt x="593" y="358"/>
                    </a:moveTo>
                    <a:lnTo>
                      <a:pt x="593" y="358"/>
                    </a:lnTo>
                    <a:lnTo>
                      <a:pt x="597" y="357"/>
                    </a:lnTo>
                    <a:lnTo>
                      <a:pt x="600" y="354"/>
                    </a:lnTo>
                    <a:lnTo>
                      <a:pt x="607" y="345"/>
                    </a:lnTo>
                    <a:lnTo>
                      <a:pt x="611" y="334"/>
                    </a:lnTo>
                    <a:lnTo>
                      <a:pt x="615" y="323"/>
                    </a:lnTo>
                    <a:lnTo>
                      <a:pt x="620" y="303"/>
                    </a:lnTo>
                    <a:lnTo>
                      <a:pt x="622" y="293"/>
                    </a:lnTo>
                    <a:lnTo>
                      <a:pt x="622" y="293"/>
                    </a:lnTo>
                    <a:lnTo>
                      <a:pt x="605" y="281"/>
                    </a:lnTo>
                    <a:lnTo>
                      <a:pt x="585" y="266"/>
                    </a:lnTo>
                    <a:lnTo>
                      <a:pt x="556" y="248"/>
                    </a:lnTo>
                    <a:lnTo>
                      <a:pt x="525" y="229"/>
                    </a:lnTo>
                    <a:lnTo>
                      <a:pt x="447" y="187"/>
                    </a:lnTo>
                    <a:lnTo>
                      <a:pt x="360" y="142"/>
                    </a:lnTo>
                    <a:lnTo>
                      <a:pt x="266" y="98"/>
                    </a:lnTo>
                    <a:lnTo>
                      <a:pt x="175" y="59"/>
                    </a:lnTo>
                    <a:lnTo>
                      <a:pt x="131" y="40"/>
                    </a:lnTo>
                    <a:lnTo>
                      <a:pt x="90" y="25"/>
                    </a:lnTo>
                    <a:lnTo>
                      <a:pt x="53" y="11"/>
                    </a:lnTo>
                    <a:lnTo>
                      <a:pt x="19" y="0"/>
                    </a:lnTo>
                    <a:lnTo>
                      <a:pt x="19" y="0"/>
                    </a:lnTo>
                    <a:lnTo>
                      <a:pt x="14" y="8"/>
                    </a:lnTo>
                    <a:lnTo>
                      <a:pt x="10" y="18"/>
                    </a:lnTo>
                    <a:lnTo>
                      <a:pt x="4" y="31"/>
                    </a:lnTo>
                    <a:lnTo>
                      <a:pt x="2" y="49"/>
                    </a:lnTo>
                    <a:lnTo>
                      <a:pt x="0" y="59"/>
                    </a:lnTo>
                    <a:lnTo>
                      <a:pt x="0" y="70"/>
                    </a:lnTo>
                    <a:lnTo>
                      <a:pt x="2" y="80"/>
                    </a:lnTo>
                    <a:lnTo>
                      <a:pt x="3" y="93"/>
                    </a:lnTo>
                    <a:lnTo>
                      <a:pt x="7" y="106"/>
                    </a:lnTo>
                    <a:lnTo>
                      <a:pt x="11" y="120"/>
                    </a:lnTo>
                    <a:lnTo>
                      <a:pt x="11" y="120"/>
                    </a:lnTo>
                    <a:lnTo>
                      <a:pt x="15" y="128"/>
                    </a:lnTo>
                    <a:lnTo>
                      <a:pt x="21" y="138"/>
                    </a:lnTo>
                    <a:lnTo>
                      <a:pt x="29" y="147"/>
                    </a:lnTo>
                    <a:lnTo>
                      <a:pt x="40" y="157"/>
                    </a:lnTo>
                    <a:lnTo>
                      <a:pt x="64" y="180"/>
                    </a:lnTo>
                    <a:lnTo>
                      <a:pt x="97" y="204"/>
                    </a:lnTo>
                    <a:lnTo>
                      <a:pt x="134" y="229"/>
                    </a:lnTo>
                    <a:lnTo>
                      <a:pt x="176" y="255"/>
                    </a:lnTo>
                    <a:lnTo>
                      <a:pt x="220" y="281"/>
                    </a:lnTo>
                    <a:lnTo>
                      <a:pt x="267" y="304"/>
                    </a:lnTo>
                    <a:lnTo>
                      <a:pt x="315" y="327"/>
                    </a:lnTo>
                    <a:lnTo>
                      <a:pt x="363" y="346"/>
                    </a:lnTo>
                    <a:lnTo>
                      <a:pt x="386" y="354"/>
                    </a:lnTo>
                    <a:lnTo>
                      <a:pt x="409" y="361"/>
                    </a:lnTo>
                    <a:lnTo>
                      <a:pt x="432" y="368"/>
                    </a:lnTo>
                    <a:lnTo>
                      <a:pt x="454" y="372"/>
                    </a:lnTo>
                    <a:lnTo>
                      <a:pt x="476" y="376"/>
                    </a:lnTo>
                    <a:lnTo>
                      <a:pt x="496" y="379"/>
                    </a:lnTo>
                    <a:lnTo>
                      <a:pt x="515" y="380"/>
                    </a:lnTo>
                    <a:lnTo>
                      <a:pt x="534" y="379"/>
                    </a:lnTo>
                    <a:lnTo>
                      <a:pt x="551" y="378"/>
                    </a:lnTo>
                    <a:lnTo>
                      <a:pt x="567" y="373"/>
                    </a:lnTo>
                    <a:lnTo>
                      <a:pt x="581" y="367"/>
                    </a:lnTo>
                    <a:lnTo>
                      <a:pt x="593" y="358"/>
                    </a:lnTo>
                    <a:lnTo>
                      <a:pt x="593" y="358"/>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8" name="Freeform 20"/>
              <p:cNvSpPr/>
              <p:nvPr/>
            </p:nvSpPr>
            <p:spPr bwMode="auto">
              <a:xfrm rot="1800000">
                <a:off x="546110" y="2845526"/>
                <a:ext cx="413295" cy="292701"/>
              </a:xfrm>
              <a:custGeom>
                <a:avLst/>
                <a:gdLst/>
                <a:ahLst/>
                <a:cxnLst>
                  <a:cxn ang="0">
                    <a:pos x="635" y="498"/>
                  </a:cxn>
                  <a:cxn ang="0">
                    <a:pos x="635" y="498"/>
                  </a:cxn>
                  <a:cxn ang="0">
                    <a:pos x="659" y="446"/>
                  </a:cxn>
                  <a:cxn ang="0">
                    <a:pos x="679" y="400"/>
                  </a:cxn>
                  <a:cxn ang="0">
                    <a:pos x="692" y="366"/>
                  </a:cxn>
                  <a:cxn ang="0">
                    <a:pos x="703" y="343"/>
                  </a:cxn>
                  <a:cxn ang="0">
                    <a:pos x="703" y="343"/>
                  </a:cxn>
                  <a:cxn ang="0">
                    <a:pos x="704" y="337"/>
                  </a:cxn>
                  <a:cxn ang="0">
                    <a:pos x="706" y="331"/>
                  </a:cxn>
                  <a:cxn ang="0">
                    <a:pos x="704" y="324"/>
                  </a:cxn>
                  <a:cxn ang="0">
                    <a:pos x="702" y="318"/>
                  </a:cxn>
                  <a:cxn ang="0">
                    <a:pos x="698" y="312"/>
                  </a:cxn>
                  <a:cxn ang="0">
                    <a:pos x="692" y="306"/>
                  </a:cxn>
                  <a:cxn ang="0">
                    <a:pos x="676" y="293"/>
                  </a:cxn>
                  <a:cxn ang="0">
                    <a:pos x="654" y="278"/>
                  </a:cxn>
                  <a:cxn ang="0">
                    <a:pos x="627" y="263"/>
                  </a:cxn>
                  <a:cxn ang="0">
                    <a:pos x="560" y="223"/>
                  </a:cxn>
                  <a:cxn ang="0">
                    <a:pos x="560" y="223"/>
                  </a:cxn>
                  <a:cxn ang="0">
                    <a:pos x="512" y="198"/>
                  </a:cxn>
                  <a:cxn ang="0">
                    <a:pos x="448" y="166"/>
                  </a:cxn>
                  <a:cxn ang="0">
                    <a:pos x="375" y="130"/>
                  </a:cxn>
                  <a:cxn ang="0">
                    <a:pos x="300" y="94"/>
                  </a:cxn>
                  <a:cxn ang="0">
                    <a:pos x="162" y="31"/>
                  </a:cxn>
                  <a:cxn ang="0">
                    <a:pos x="114" y="10"/>
                  </a:cxn>
                  <a:cxn ang="0">
                    <a:pos x="87" y="0"/>
                  </a:cxn>
                  <a:cxn ang="0">
                    <a:pos x="87" y="0"/>
                  </a:cxn>
                  <a:cxn ang="0">
                    <a:pos x="0" y="155"/>
                  </a:cxn>
                  <a:cxn ang="0">
                    <a:pos x="0" y="498"/>
                  </a:cxn>
                  <a:cxn ang="0">
                    <a:pos x="635" y="498"/>
                  </a:cxn>
                </a:cxnLst>
                <a:rect l="0" t="0" r="r" b="b"/>
                <a:pathLst>
                  <a:path w="706" h="498">
                    <a:moveTo>
                      <a:pt x="635" y="498"/>
                    </a:moveTo>
                    <a:lnTo>
                      <a:pt x="635" y="498"/>
                    </a:lnTo>
                    <a:lnTo>
                      <a:pt x="659" y="446"/>
                    </a:lnTo>
                    <a:lnTo>
                      <a:pt x="679" y="400"/>
                    </a:lnTo>
                    <a:lnTo>
                      <a:pt x="692" y="366"/>
                    </a:lnTo>
                    <a:lnTo>
                      <a:pt x="703" y="343"/>
                    </a:lnTo>
                    <a:lnTo>
                      <a:pt x="703" y="343"/>
                    </a:lnTo>
                    <a:lnTo>
                      <a:pt x="704" y="337"/>
                    </a:lnTo>
                    <a:lnTo>
                      <a:pt x="706" y="331"/>
                    </a:lnTo>
                    <a:lnTo>
                      <a:pt x="704" y="324"/>
                    </a:lnTo>
                    <a:lnTo>
                      <a:pt x="702" y="318"/>
                    </a:lnTo>
                    <a:lnTo>
                      <a:pt x="698" y="312"/>
                    </a:lnTo>
                    <a:lnTo>
                      <a:pt x="692" y="306"/>
                    </a:lnTo>
                    <a:lnTo>
                      <a:pt x="676" y="293"/>
                    </a:lnTo>
                    <a:lnTo>
                      <a:pt x="654" y="278"/>
                    </a:lnTo>
                    <a:lnTo>
                      <a:pt x="627" y="263"/>
                    </a:lnTo>
                    <a:lnTo>
                      <a:pt x="560" y="223"/>
                    </a:lnTo>
                    <a:lnTo>
                      <a:pt x="560" y="223"/>
                    </a:lnTo>
                    <a:lnTo>
                      <a:pt x="512" y="198"/>
                    </a:lnTo>
                    <a:lnTo>
                      <a:pt x="448" y="166"/>
                    </a:lnTo>
                    <a:lnTo>
                      <a:pt x="375" y="130"/>
                    </a:lnTo>
                    <a:lnTo>
                      <a:pt x="300" y="94"/>
                    </a:lnTo>
                    <a:lnTo>
                      <a:pt x="162" y="31"/>
                    </a:lnTo>
                    <a:lnTo>
                      <a:pt x="114" y="10"/>
                    </a:lnTo>
                    <a:lnTo>
                      <a:pt x="87" y="0"/>
                    </a:lnTo>
                    <a:lnTo>
                      <a:pt x="87" y="0"/>
                    </a:lnTo>
                    <a:lnTo>
                      <a:pt x="0" y="155"/>
                    </a:lnTo>
                    <a:lnTo>
                      <a:pt x="0" y="498"/>
                    </a:lnTo>
                    <a:lnTo>
                      <a:pt x="635" y="49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59" name="Freeform 21"/>
              <p:cNvSpPr/>
              <p:nvPr/>
            </p:nvSpPr>
            <p:spPr bwMode="auto">
              <a:xfrm rot="1800000">
                <a:off x="543090" y="2856799"/>
                <a:ext cx="401587" cy="277480"/>
              </a:xfrm>
              <a:custGeom>
                <a:avLst/>
                <a:gdLst/>
                <a:ahLst/>
                <a:cxnLst>
                  <a:cxn ang="0">
                    <a:pos x="614" y="473"/>
                  </a:cxn>
                  <a:cxn ang="0">
                    <a:pos x="614" y="473"/>
                  </a:cxn>
                  <a:cxn ang="0">
                    <a:pos x="654" y="386"/>
                  </a:cxn>
                  <a:cxn ang="0">
                    <a:pos x="670" y="349"/>
                  </a:cxn>
                  <a:cxn ang="0">
                    <a:pos x="681" y="325"/>
                  </a:cxn>
                  <a:cxn ang="0">
                    <a:pos x="681" y="325"/>
                  </a:cxn>
                  <a:cxn ang="0">
                    <a:pos x="684" y="319"/>
                  </a:cxn>
                  <a:cxn ang="0">
                    <a:pos x="685" y="314"/>
                  </a:cxn>
                  <a:cxn ang="0">
                    <a:pos x="684" y="307"/>
                  </a:cxn>
                  <a:cxn ang="0">
                    <a:pos x="681" y="302"/>
                  </a:cxn>
                  <a:cxn ang="0">
                    <a:pos x="677" y="296"/>
                  </a:cxn>
                  <a:cxn ang="0">
                    <a:pos x="672" y="289"/>
                  </a:cxn>
                  <a:cxn ang="0">
                    <a:pos x="657" y="277"/>
                  </a:cxn>
                  <a:cxn ang="0">
                    <a:pos x="636" y="263"/>
                  </a:cxn>
                  <a:cxn ang="0">
                    <a:pos x="610" y="248"/>
                  </a:cxn>
                  <a:cxn ang="0">
                    <a:pos x="546" y="212"/>
                  </a:cxn>
                  <a:cxn ang="0">
                    <a:pos x="546" y="212"/>
                  </a:cxn>
                  <a:cxn ang="0">
                    <a:pos x="501" y="187"/>
                  </a:cxn>
                  <a:cxn ang="0">
                    <a:pos x="440" y="157"/>
                  </a:cxn>
                  <a:cxn ang="0">
                    <a:pos x="300" y="89"/>
                  </a:cxn>
                  <a:cxn ang="0">
                    <a:pos x="170" y="29"/>
                  </a:cxn>
                  <a:cxn ang="0">
                    <a:pos x="124" y="10"/>
                  </a:cxn>
                  <a:cxn ang="0">
                    <a:pos x="99" y="0"/>
                  </a:cxn>
                  <a:cxn ang="0">
                    <a:pos x="99" y="0"/>
                  </a:cxn>
                  <a:cxn ang="0">
                    <a:pos x="89" y="22"/>
                  </a:cxn>
                  <a:cxn ang="0">
                    <a:pos x="67" y="62"/>
                  </a:cxn>
                  <a:cxn ang="0">
                    <a:pos x="0" y="179"/>
                  </a:cxn>
                  <a:cxn ang="0">
                    <a:pos x="0" y="473"/>
                  </a:cxn>
                  <a:cxn ang="0">
                    <a:pos x="614" y="473"/>
                  </a:cxn>
                </a:cxnLst>
                <a:rect l="0" t="0" r="r" b="b"/>
                <a:pathLst>
                  <a:path w="685" h="473">
                    <a:moveTo>
                      <a:pt x="614" y="473"/>
                    </a:moveTo>
                    <a:lnTo>
                      <a:pt x="614" y="473"/>
                    </a:lnTo>
                    <a:lnTo>
                      <a:pt x="654" y="386"/>
                    </a:lnTo>
                    <a:lnTo>
                      <a:pt x="670" y="349"/>
                    </a:lnTo>
                    <a:lnTo>
                      <a:pt x="681" y="325"/>
                    </a:lnTo>
                    <a:lnTo>
                      <a:pt x="681" y="325"/>
                    </a:lnTo>
                    <a:lnTo>
                      <a:pt x="684" y="319"/>
                    </a:lnTo>
                    <a:lnTo>
                      <a:pt x="685" y="314"/>
                    </a:lnTo>
                    <a:lnTo>
                      <a:pt x="684" y="307"/>
                    </a:lnTo>
                    <a:lnTo>
                      <a:pt x="681" y="302"/>
                    </a:lnTo>
                    <a:lnTo>
                      <a:pt x="677" y="296"/>
                    </a:lnTo>
                    <a:lnTo>
                      <a:pt x="672" y="289"/>
                    </a:lnTo>
                    <a:lnTo>
                      <a:pt x="657" y="277"/>
                    </a:lnTo>
                    <a:lnTo>
                      <a:pt x="636" y="263"/>
                    </a:lnTo>
                    <a:lnTo>
                      <a:pt x="610" y="248"/>
                    </a:lnTo>
                    <a:lnTo>
                      <a:pt x="546" y="212"/>
                    </a:lnTo>
                    <a:lnTo>
                      <a:pt x="546" y="212"/>
                    </a:lnTo>
                    <a:lnTo>
                      <a:pt x="501" y="187"/>
                    </a:lnTo>
                    <a:lnTo>
                      <a:pt x="440" y="157"/>
                    </a:lnTo>
                    <a:lnTo>
                      <a:pt x="300" y="89"/>
                    </a:lnTo>
                    <a:lnTo>
                      <a:pt x="170" y="29"/>
                    </a:lnTo>
                    <a:lnTo>
                      <a:pt x="124" y="10"/>
                    </a:lnTo>
                    <a:lnTo>
                      <a:pt x="99" y="0"/>
                    </a:lnTo>
                    <a:lnTo>
                      <a:pt x="99" y="0"/>
                    </a:lnTo>
                    <a:lnTo>
                      <a:pt x="89" y="22"/>
                    </a:lnTo>
                    <a:lnTo>
                      <a:pt x="67" y="62"/>
                    </a:lnTo>
                    <a:lnTo>
                      <a:pt x="0" y="179"/>
                    </a:lnTo>
                    <a:lnTo>
                      <a:pt x="0" y="473"/>
                    </a:lnTo>
                    <a:lnTo>
                      <a:pt x="614" y="473"/>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0" name="Freeform 22"/>
              <p:cNvSpPr/>
              <p:nvPr/>
            </p:nvSpPr>
            <p:spPr bwMode="auto">
              <a:xfrm rot="1800000">
                <a:off x="603886" y="2887704"/>
                <a:ext cx="103031" cy="201378"/>
              </a:xfrm>
              <a:custGeom>
                <a:avLst/>
                <a:gdLst/>
                <a:ahLst/>
                <a:cxnLst>
                  <a:cxn ang="0">
                    <a:pos x="177" y="0"/>
                  </a:cxn>
                  <a:cxn ang="0">
                    <a:pos x="177" y="0"/>
                  </a:cxn>
                  <a:cxn ang="0">
                    <a:pos x="158" y="45"/>
                  </a:cxn>
                  <a:cxn ang="0">
                    <a:pos x="139" y="90"/>
                  </a:cxn>
                  <a:cxn ang="0">
                    <a:pos x="117" y="135"/>
                  </a:cxn>
                  <a:cxn ang="0">
                    <a:pos x="96" y="180"/>
                  </a:cxn>
                  <a:cxn ang="0">
                    <a:pos x="52" y="266"/>
                  </a:cxn>
                  <a:cxn ang="0">
                    <a:pos x="10" y="343"/>
                  </a:cxn>
                  <a:cxn ang="0">
                    <a:pos x="0" y="343"/>
                  </a:cxn>
                  <a:cxn ang="0">
                    <a:pos x="0" y="343"/>
                  </a:cxn>
                  <a:cxn ang="0">
                    <a:pos x="18" y="305"/>
                  </a:cxn>
                  <a:cxn ang="0">
                    <a:pos x="37" y="264"/>
                  </a:cxn>
                  <a:cxn ang="0">
                    <a:pos x="81" y="177"/>
                  </a:cxn>
                  <a:cxn ang="0">
                    <a:pos x="128" y="87"/>
                  </a:cxn>
                  <a:cxn ang="0">
                    <a:pos x="177" y="0"/>
                  </a:cxn>
                  <a:cxn ang="0">
                    <a:pos x="177" y="0"/>
                  </a:cxn>
                </a:cxnLst>
                <a:rect l="0" t="0" r="r" b="b"/>
                <a:pathLst>
                  <a:path w="177" h="343">
                    <a:moveTo>
                      <a:pt x="177" y="0"/>
                    </a:moveTo>
                    <a:lnTo>
                      <a:pt x="177" y="0"/>
                    </a:lnTo>
                    <a:lnTo>
                      <a:pt x="158" y="45"/>
                    </a:lnTo>
                    <a:lnTo>
                      <a:pt x="139" y="90"/>
                    </a:lnTo>
                    <a:lnTo>
                      <a:pt x="117" y="135"/>
                    </a:lnTo>
                    <a:lnTo>
                      <a:pt x="96" y="180"/>
                    </a:lnTo>
                    <a:lnTo>
                      <a:pt x="52" y="266"/>
                    </a:lnTo>
                    <a:lnTo>
                      <a:pt x="10" y="343"/>
                    </a:lnTo>
                    <a:lnTo>
                      <a:pt x="0" y="343"/>
                    </a:lnTo>
                    <a:lnTo>
                      <a:pt x="0" y="343"/>
                    </a:lnTo>
                    <a:lnTo>
                      <a:pt x="18" y="305"/>
                    </a:lnTo>
                    <a:lnTo>
                      <a:pt x="37" y="264"/>
                    </a:lnTo>
                    <a:lnTo>
                      <a:pt x="81" y="177"/>
                    </a:lnTo>
                    <a:lnTo>
                      <a:pt x="128" y="87"/>
                    </a:lnTo>
                    <a:lnTo>
                      <a:pt x="177" y="0"/>
                    </a:lnTo>
                    <a:lnTo>
                      <a:pt x="177"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1" name="Freeform 23"/>
              <p:cNvSpPr>
                <a:spLocks noEditPoints="1"/>
              </p:cNvSpPr>
              <p:nvPr/>
            </p:nvSpPr>
            <p:spPr bwMode="auto">
              <a:xfrm rot="1800000">
                <a:off x="640608" y="3001370"/>
                <a:ext cx="58540" cy="59711"/>
              </a:xfrm>
              <a:custGeom>
                <a:avLst/>
                <a:gdLst/>
                <a:ahLst/>
                <a:cxnLst>
                  <a:cxn ang="0">
                    <a:pos x="79" y="93"/>
                  </a:cxn>
                  <a:cxn ang="0">
                    <a:pos x="93" y="78"/>
                  </a:cxn>
                  <a:cxn ang="0">
                    <a:pos x="99" y="60"/>
                  </a:cxn>
                  <a:cxn ang="0">
                    <a:pos x="101" y="41"/>
                  </a:cxn>
                  <a:cxn ang="0">
                    <a:pos x="93" y="22"/>
                  </a:cxn>
                  <a:cxn ang="0">
                    <a:pos x="88" y="18"/>
                  </a:cxn>
                  <a:cxn ang="0">
                    <a:pos x="73" y="5"/>
                  </a:cxn>
                  <a:cxn ang="0">
                    <a:pos x="50" y="0"/>
                  </a:cxn>
                  <a:cxn ang="0">
                    <a:pos x="50" y="12"/>
                  </a:cxn>
                  <a:cxn ang="0">
                    <a:pos x="68" y="16"/>
                  </a:cxn>
                  <a:cxn ang="0">
                    <a:pos x="83" y="29"/>
                  </a:cxn>
                  <a:cxn ang="0">
                    <a:pos x="86" y="35"/>
                  </a:cxn>
                  <a:cxn ang="0">
                    <a:pos x="88" y="50"/>
                  </a:cxn>
                  <a:cxn ang="0">
                    <a:pos x="86" y="65"/>
                  </a:cxn>
                  <a:cxn ang="0">
                    <a:pos x="78" y="78"/>
                  </a:cxn>
                  <a:cxn ang="0">
                    <a:pos x="72" y="83"/>
                  </a:cxn>
                  <a:cxn ang="0">
                    <a:pos x="61" y="87"/>
                  </a:cxn>
                  <a:cxn ang="0">
                    <a:pos x="50" y="89"/>
                  </a:cxn>
                  <a:cxn ang="0">
                    <a:pos x="50" y="101"/>
                  </a:cxn>
                  <a:cxn ang="0">
                    <a:pos x="65" y="99"/>
                  </a:cxn>
                  <a:cxn ang="0">
                    <a:pos x="79" y="93"/>
                  </a:cxn>
                  <a:cxn ang="0">
                    <a:pos x="50" y="0"/>
                  </a:cxn>
                  <a:cxn ang="0">
                    <a:pos x="44" y="0"/>
                  </a:cxn>
                  <a:cxn ang="0">
                    <a:pos x="29" y="4"/>
                  </a:cxn>
                  <a:cxn ang="0">
                    <a:pos x="23" y="8"/>
                  </a:cxn>
                  <a:cxn ang="0">
                    <a:pos x="8" y="23"/>
                  </a:cxn>
                  <a:cxn ang="0">
                    <a:pos x="1" y="41"/>
                  </a:cxn>
                  <a:cxn ang="0">
                    <a:pos x="1" y="60"/>
                  </a:cxn>
                  <a:cxn ang="0">
                    <a:pos x="8" y="79"/>
                  </a:cxn>
                  <a:cxn ang="0">
                    <a:pos x="12" y="83"/>
                  </a:cxn>
                  <a:cxn ang="0">
                    <a:pos x="27" y="95"/>
                  </a:cxn>
                  <a:cxn ang="0">
                    <a:pos x="50" y="101"/>
                  </a:cxn>
                  <a:cxn ang="0">
                    <a:pos x="50" y="89"/>
                  </a:cxn>
                  <a:cxn ang="0">
                    <a:pos x="33" y="84"/>
                  </a:cxn>
                  <a:cxn ang="0">
                    <a:pos x="19" y="72"/>
                  </a:cxn>
                  <a:cxn ang="0">
                    <a:pos x="15" y="65"/>
                  </a:cxn>
                  <a:cxn ang="0">
                    <a:pos x="12" y="50"/>
                  </a:cxn>
                  <a:cxn ang="0">
                    <a:pos x="15" y="35"/>
                  </a:cxn>
                  <a:cxn ang="0">
                    <a:pos x="23" y="23"/>
                  </a:cxn>
                  <a:cxn ang="0">
                    <a:pos x="29" y="18"/>
                  </a:cxn>
                  <a:cxn ang="0">
                    <a:pos x="39" y="14"/>
                  </a:cxn>
                  <a:cxn ang="0">
                    <a:pos x="50" y="12"/>
                  </a:cxn>
                </a:cxnLst>
                <a:rect l="0" t="0" r="r" b="b"/>
                <a:pathLst>
                  <a:path w="101" h="101">
                    <a:moveTo>
                      <a:pt x="79" y="93"/>
                    </a:moveTo>
                    <a:lnTo>
                      <a:pt x="79" y="93"/>
                    </a:lnTo>
                    <a:lnTo>
                      <a:pt x="87" y="86"/>
                    </a:lnTo>
                    <a:lnTo>
                      <a:pt x="93" y="78"/>
                    </a:lnTo>
                    <a:lnTo>
                      <a:pt x="97" y="69"/>
                    </a:lnTo>
                    <a:lnTo>
                      <a:pt x="99" y="60"/>
                    </a:lnTo>
                    <a:lnTo>
                      <a:pt x="101" y="50"/>
                    </a:lnTo>
                    <a:lnTo>
                      <a:pt x="101" y="41"/>
                    </a:lnTo>
                    <a:lnTo>
                      <a:pt x="97" y="31"/>
                    </a:lnTo>
                    <a:lnTo>
                      <a:pt x="93" y="22"/>
                    </a:lnTo>
                    <a:lnTo>
                      <a:pt x="93" y="22"/>
                    </a:lnTo>
                    <a:lnTo>
                      <a:pt x="88" y="18"/>
                    </a:lnTo>
                    <a:lnTo>
                      <a:pt x="84" y="12"/>
                    </a:lnTo>
                    <a:lnTo>
                      <a:pt x="73" y="5"/>
                    </a:lnTo>
                    <a:lnTo>
                      <a:pt x="63" y="1"/>
                    </a:lnTo>
                    <a:lnTo>
                      <a:pt x="50" y="0"/>
                    </a:lnTo>
                    <a:lnTo>
                      <a:pt x="50" y="12"/>
                    </a:lnTo>
                    <a:lnTo>
                      <a:pt x="50" y="12"/>
                    </a:lnTo>
                    <a:lnTo>
                      <a:pt x="60" y="14"/>
                    </a:lnTo>
                    <a:lnTo>
                      <a:pt x="68" y="16"/>
                    </a:lnTo>
                    <a:lnTo>
                      <a:pt x="76" y="22"/>
                    </a:lnTo>
                    <a:lnTo>
                      <a:pt x="83" y="29"/>
                    </a:lnTo>
                    <a:lnTo>
                      <a:pt x="83" y="29"/>
                    </a:lnTo>
                    <a:lnTo>
                      <a:pt x="86" y="35"/>
                    </a:lnTo>
                    <a:lnTo>
                      <a:pt x="88" y="44"/>
                    </a:lnTo>
                    <a:lnTo>
                      <a:pt x="88" y="50"/>
                    </a:lnTo>
                    <a:lnTo>
                      <a:pt x="88" y="59"/>
                    </a:lnTo>
                    <a:lnTo>
                      <a:pt x="86" y="65"/>
                    </a:lnTo>
                    <a:lnTo>
                      <a:pt x="83" y="72"/>
                    </a:lnTo>
                    <a:lnTo>
                      <a:pt x="78" y="78"/>
                    </a:lnTo>
                    <a:lnTo>
                      <a:pt x="72" y="83"/>
                    </a:lnTo>
                    <a:lnTo>
                      <a:pt x="72" y="83"/>
                    </a:lnTo>
                    <a:lnTo>
                      <a:pt x="67" y="86"/>
                    </a:lnTo>
                    <a:lnTo>
                      <a:pt x="61" y="87"/>
                    </a:lnTo>
                    <a:lnTo>
                      <a:pt x="56" y="89"/>
                    </a:lnTo>
                    <a:lnTo>
                      <a:pt x="50" y="89"/>
                    </a:lnTo>
                    <a:lnTo>
                      <a:pt x="50" y="101"/>
                    </a:lnTo>
                    <a:lnTo>
                      <a:pt x="50" y="101"/>
                    </a:lnTo>
                    <a:lnTo>
                      <a:pt x="57" y="101"/>
                    </a:lnTo>
                    <a:lnTo>
                      <a:pt x="65" y="99"/>
                    </a:lnTo>
                    <a:lnTo>
                      <a:pt x="72" y="97"/>
                    </a:lnTo>
                    <a:lnTo>
                      <a:pt x="79" y="93"/>
                    </a:lnTo>
                    <a:lnTo>
                      <a:pt x="79" y="93"/>
                    </a:lnTo>
                    <a:close/>
                    <a:moveTo>
                      <a:pt x="50" y="0"/>
                    </a:moveTo>
                    <a:lnTo>
                      <a:pt x="50" y="0"/>
                    </a:lnTo>
                    <a:lnTo>
                      <a:pt x="44" y="0"/>
                    </a:lnTo>
                    <a:lnTo>
                      <a:pt x="37" y="3"/>
                    </a:lnTo>
                    <a:lnTo>
                      <a:pt x="29" y="4"/>
                    </a:lnTo>
                    <a:lnTo>
                      <a:pt x="23" y="8"/>
                    </a:lnTo>
                    <a:lnTo>
                      <a:pt x="23" y="8"/>
                    </a:lnTo>
                    <a:lnTo>
                      <a:pt x="15" y="15"/>
                    </a:lnTo>
                    <a:lnTo>
                      <a:pt x="8" y="23"/>
                    </a:lnTo>
                    <a:lnTo>
                      <a:pt x="4" y="31"/>
                    </a:lnTo>
                    <a:lnTo>
                      <a:pt x="1" y="41"/>
                    </a:lnTo>
                    <a:lnTo>
                      <a:pt x="0" y="50"/>
                    </a:lnTo>
                    <a:lnTo>
                      <a:pt x="1" y="60"/>
                    </a:lnTo>
                    <a:lnTo>
                      <a:pt x="4" y="69"/>
                    </a:lnTo>
                    <a:lnTo>
                      <a:pt x="8" y="79"/>
                    </a:lnTo>
                    <a:lnTo>
                      <a:pt x="8" y="79"/>
                    </a:lnTo>
                    <a:lnTo>
                      <a:pt x="12" y="83"/>
                    </a:lnTo>
                    <a:lnTo>
                      <a:pt x="18" y="89"/>
                    </a:lnTo>
                    <a:lnTo>
                      <a:pt x="27" y="95"/>
                    </a:lnTo>
                    <a:lnTo>
                      <a:pt x="38" y="99"/>
                    </a:lnTo>
                    <a:lnTo>
                      <a:pt x="50" y="101"/>
                    </a:lnTo>
                    <a:lnTo>
                      <a:pt x="50" y="89"/>
                    </a:lnTo>
                    <a:lnTo>
                      <a:pt x="50" y="89"/>
                    </a:lnTo>
                    <a:lnTo>
                      <a:pt x="41" y="89"/>
                    </a:lnTo>
                    <a:lnTo>
                      <a:pt x="33" y="84"/>
                    </a:lnTo>
                    <a:lnTo>
                      <a:pt x="24" y="79"/>
                    </a:lnTo>
                    <a:lnTo>
                      <a:pt x="19" y="72"/>
                    </a:lnTo>
                    <a:lnTo>
                      <a:pt x="19" y="72"/>
                    </a:lnTo>
                    <a:lnTo>
                      <a:pt x="15" y="65"/>
                    </a:lnTo>
                    <a:lnTo>
                      <a:pt x="12" y="57"/>
                    </a:lnTo>
                    <a:lnTo>
                      <a:pt x="12" y="50"/>
                    </a:lnTo>
                    <a:lnTo>
                      <a:pt x="12" y="44"/>
                    </a:lnTo>
                    <a:lnTo>
                      <a:pt x="15" y="35"/>
                    </a:lnTo>
                    <a:lnTo>
                      <a:pt x="18" y="29"/>
                    </a:lnTo>
                    <a:lnTo>
                      <a:pt x="23" y="23"/>
                    </a:lnTo>
                    <a:lnTo>
                      <a:pt x="29" y="18"/>
                    </a:lnTo>
                    <a:lnTo>
                      <a:pt x="29" y="18"/>
                    </a:lnTo>
                    <a:lnTo>
                      <a:pt x="34" y="15"/>
                    </a:lnTo>
                    <a:lnTo>
                      <a:pt x="39" y="14"/>
                    </a:lnTo>
                    <a:lnTo>
                      <a:pt x="45" y="12"/>
                    </a:lnTo>
                    <a:lnTo>
                      <a:pt x="50" y="12"/>
                    </a:lnTo>
                    <a:lnTo>
                      <a:pt x="5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2" name="Freeform 24"/>
              <p:cNvSpPr/>
              <p:nvPr/>
            </p:nvSpPr>
            <p:spPr bwMode="auto">
              <a:xfrm rot="1800000">
                <a:off x="664275" y="3034303"/>
                <a:ext cx="11708" cy="11708"/>
              </a:xfrm>
              <a:custGeom>
                <a:avLst/>
                <a:gdLst/>
                <a:ahLst/>
                <a:cxnLst>
                  <a:cxn ang="0">
                    <a:pos x="15" y="18"/>
                  </a:cxn>
                  <a:cxn ang="0">
                    <a:pos x="15" y="18"/>
                  </a:cxn>
                  <a:cxn ang="0">
                    <a:pos x="18" y="15"/>
                  </a:cxn>
                  <a:cxn ang="0">
                    <a:pos x="19" y="12"/>
                  </a:cxn>
                  <a:cxn ang="0">
                    <a:pos x="19" y="8"/>
                  </a:cxn>
                  <a:cxn ang="0">
                    <a:pos x="18" y="4"/>
                  </a:cxn>
                  <a:cxn ang="0">
                    <a:pos x="18" y="4"/>
                  </a:cxn>
                  <a:cxn ang="0">
                    <a:pos x="15" y="1"/>
                  </a:cxn>
                  <a:cxn ang="0">
                    <a:pos x="12" y="0"/>
                  </a:cxn>
                  <a:cxn ang="0">
                    <a:pos x="8" y="0"/>
                  </a:cxn>
                  <a:cxn ang="0">
                    <a:pos x="4" y="1"/>
                  </a:cxn>
                  <a:cxn ang="0">
                    <a:pos x="4" y="1"/>
                  </a:cxn>
                  <a:cxn ang="0">
                    <a:pos x="1" y="6"/>
                  </a:cxn>
                  <a:cxn ang="0">
                    <a:pos x="0" y="8"/>
                  </a:cxn>
                  <a:cxn ang="0">
                    <a:pos x="0" y="12"/>
                  </a:cxn>
                  <a:cxn ang="0">
                    <a:pos x="3" y="15"/>
                  </a:cxn>
                  <a:cxn ang="0">
                    <a:pos x="3" y="15"/>
                  </a:cxn>
                  <a:cxn ang="0">
                    <a:pos x="5" y="18"/>
                  </a:cxn>
                  <a:cxn ang="0">
                    <a:pos x="8" y="19"/>
                  </a:cxn>
                  <a:cxn ang="0">
                    <a:pos x="12" y="19"/>
                  </a:cxn>
                  <a:cxn ang="0">
                    <a:pos x="15" y="18"/>
                  </a:cxn>
                  <a:cxn ang="0">
                    <a:pos x="15" y="18"/>
                  </a:cxn>
                </a:cxnLst>
                <a:rect l="0" t="0" r="r" b="b"/>
                <a:pathLst>
                  <a:path w="19" h="19">
                    <a:moveTo>
                      <a:pt x="15" y="18"/>
                    </a:moveTo>
                    <a:lnTo>
                      <a:pt x="15" y="18"/>
                    </a:lnTo>
                    <a:lnTo>
                      <a:pt x="18" y="15"/>
                    </a:lnTo>
                    <a:lnTo>
                      <a:pt x="19" y="12"/>
                    </a:lnTo>
                    <a:lnTo>
                      <a:pt x="19" y="8"/>
                    </a:lnTo>
                    <a:lnTo>
                      <a:pt x="18" y="4"/>
                    </a:lnTo>
                    <a:lnTo>
                      <a:pt x="18" y="4"/>
                    </a:lnTo>
                    <a:lnTo>
                      <a:pt x="15" y="1"/>
                    </a:lnTo>
                    <a:lnTo>
                      <a:pt x="12" y="0"/>
                    </a:lnTo>
                    <a:lnTo>
                      <a:pt x="8" y="0"/>
                    </a:lnTo>
                    <a:lnTo>
                      <a:pt x="4" y="1"/>
                    </a:lnTo>
                    <a:lnTo>
                      <a:pt x="4" y="1"/>
                    </a:lnTo>
                    <a:lnTo>
                      <a:pt x="1" y="6"/>
                    </a:lnTo>
                    <a:lnTo>
                      <a:pt x="0" y="8"/>
                    </a:lnTo>
                    <a:lnTo>
                      <a:pt x="0" y="12"/>
                    </a:lnTo>
                    <a:lnTo>
                      <a:pt x="3" y="15"/>
                    </a:lnTo>
                    <a:lnTo>
                      <a:pt x="3" y="15"/>
                    </a:lnTo>
                    <a:lnTo>
                      <a:pt x="5" y="18"/>
                    </a:lnTo>
                    <a:lnTo>
                      <a:pt x="8" y="19"/>
                    </a:lnTo>
                    <a:lnTo>
                      <a:pt x="12" y="19"/>
                    </a:lnTo>
                    <a:lnTo>
                      <a:pt x="15" y="18"/>
                    </a:lnTo>
                    <a:lnTo>
                      <a:pt x="15" y="18"/>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3" name="Freeform 25"/>
              <p:cNvSpPr/>
              <p:nvPr/>
            </p:nvSpPr>
            <p:spPr bwMode="auto">
              <a:xfrm rot="1800000">
                <a:off x="663481" y="3017531"/>
                <a:ext cx="11708" cy="10537"/>
              </a:xfrm>
              <a:custGeom>
                <a:avLst/>
                <a:gdLst/>
                <a:ahLst/>
                <a:cxnLst>
                  <a:cxn ang="0">
                    <a:pos x="15" y="17"/>
                  </a:cxn>
                  <a:cxn ang="0">
                    <a:pos x="15" y="17"/>
                  </a:cxn>
                  <a:cxn ang="0">
                    <a:pos x="17" y="15"/>
                  </a:cxn>
                  <a:cxn ang="0">
                    <a:pos x="19" y="10"/>
                  </a:cxn>
                  <a:cxn ang="0">
                    <a:pos x="19" y="6"/>
                  </a:cxn>
                  <a:cxn ang="0">
                    <a:pos x="17" y="4"/>
                  </a:cxn>
                  <a:cxn ang="0">
                    <a:pos x="17" y="4"/>
                  </a:cxn>
                  <a:cxn ang="0">
                    <a:pos x="15" y="1"/>
                  </a:cxn>
                  <a:cxn ang="0">
                    <a:pos x="11" y="0"/>
                  </a:cxn>
                  <a:cxn ang="0">
                    <a:pos x="8" y="0"/>
                  </a:cxn>
                  <a:cxn ang="0">
                    <a:pos x="4" y="1"/>
                  </a:cxn>
                  <a:cxn ang="0">
                    <a:pos x="4" y="1"/>
                  </a:cxn>
                  <a:cxn ang="0">
                    <a:pos x="1" y="4"/>
                  </a:cxn>
                  <a:cxn ang="0">
                    <a:pos x="0" y="6"/>
                  </a:cxn>
                  <a:cxn ang="0">
                    <a:pos x="0" y="10"/>
                  </a:cxn>
                  <a:cxn ang="0">
                    <a:pos x="1" y="15"/>
                  </a:cxn>
                  <a:cxn ang="0">
                    <a:pos x="1" y="15"/>
                  </a:cxn>
                  <a:cxn ang="0">
                    <a:pos x="4" y="17"/>
                  </a:cxn>
                  <a:cxn ang="0">
                    <a:pos x="8" y="19"/>
                  </a:cxn>
                  <a:cxn ang="0">
                    <a:pos x="11" y="19"/>
                  </a:cxn>
                  <a:cxn ang="0">
                    <a:pos x="15" y="17"/>
                  </a:cxn>
                  <a:cxn ang="0">
                    <a:pos x="15" y="17"/>
                  </a:cxn>
                </a:cxnLst>
                <a:rect l="0" t="0" r="r" b="b"/>
                <a:pathLst>
                  <a:path w="19" h="19">
                    <a:moveTo>
                      <a:pt x="15" y="17"/>
                    </a:moveTo>
                    <a:lnTo>
                      <a:pt x="15" y="17"/>
                    </a:lnTo>
                    <a:lnTo>
                      <a:pt x="17" y="15"/>
                    </a:lnTo>
                    <a:lnTo>
                      <a:pt x="19" y="10"/>
                    </a:lnTo>
                    <a:lnTo>
                      <a:pt x="19" y="6"/>
                    </a:lnTo>
                    <a:lnTo>
                      <a:pt x="17" y="4"/>
                    </a:lnTo>
                    <a:lnTo>
                      <a:pt x="17" y="4"/>
                    </a:lnTo>
                    <a:lnTo>
                      <a:pt x="15" y="1"/>
                    </a:lnTo>
                    <a:lnTo>
                      <a:pt x="11" y="0"/>
                    </a:lnTo>
                    <a:lnTo>
                      <a:pt x="8" y="0"/>
                    </a:lnTo>
                    <a:lnTo>
                      <a:pt x="4" y="1"/>
                    </a:lnTo>
                    <a:lnTo>
                      <a:pt x="4" y="1"/>
                    </a:lnTo>
                    <a:lnTo>
                      <a:pt x="1" y="4"/>
                    </a:lnTo>
                    <a:lnTo>
                      <a:pt x="0" y="6"/>
                    </a:lnTo>
                    <a:lnTo>
                      <a:pt x="0" y="10"/>
                    </a:lnTo>
                    <a:lnTo>
                      <a:pt x="1" y="15"/>
                    </a:lnTo>
                    <a:lnTo>
                      <a:pt x="1" y="15"/>
                    </a:lnTo>
                    <a:lnTo>
                      <a:pt x="4" y="17"/>
                    </a:lnTo>
                    <a:lnTo>
                      <a:pt x="8" y="19"/>
                    </a:lnTo>
                    <a:lnTo>
                      <a:pt x="11" y="19"/>
                    </a:lnTo>
                    <a:lnTo>
                      <a:pt x="15" y="17"/>
                    </a:lnTo>
                    <a:lnTo>
                      <a:pt x="1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4" name="Freeform 26"/>
              <p:cNvSpPr/>
              <p:nvPr/>
            </p:nvSpPr>
            <p:spPr bwMode="auto">
              <a:xfrm rot="1800000">
                <a:off x="586810" y="3043192"/>
                <a:ext cx="59711" cy="36295"/>
              </a:xfrm>
              <a:custGeom>
                <a:avLst/>
                <a:gdLst/>
                <a:ahLst/>
                <a:cxnLst>
                  <a:cxn ang="0">
                    <a:pos x="99" y="61"/>
                  </a:cxn>
                  <a:cxn ang="0">
                    <a:pos x="99" y="61"/>
                  </a:cxn>
                  <a:cxn ang="0">
                    <a:pos x="101" y="53"/>
                  </a:cxn>
                  <a:cxn ang="0">
                    <a:pos x="101" y="45"/>
                  </a:cxn>
                  <a:cxn ang="0">
                    <a:pos x="99" y="37"/>
                  </a:cxn>
                  <a:cxn ang="0">
                    <a:pos x="95" y="29"/>
                  </a:cxn>
                  <a:cxn ang="0">
                    <a:pos x="91" y="20"/>
                  </a:cxn>
                  <a:cxn ang="0">
                    <a:pos x="86" y="14"/>
                  </a:cxn>
                  <a:cxn ang="0">
                    <a:pos x="79" y="8"/>
                  </a:cxn>
                  <a:cxn ang="0">
                    <a:pos x="71" y="4"/>
                  </a:cxn>
                  <a:cxn ang="0">
                    <a:pos x="71" y="4"/>
                  </a:cxn>
                  <a:cxn ang="0">
                    <a:pos x="61" y="1"/>
                  </a:cxn>
                  <a:cxn ang="0">
                    <a:pos x="52" y="0"/>
                  </a:cxn>
                  <a:cxn ang="0">
                    <a:pos x="42" y="0"/>
                  </a:cxn>
                  <a:cxn ang="0">
                    <a:pos x="32" y="3"/>
                  </a:cxn>
                  <a:cxn ang="0">
                    <a:pos x="24" y="7"/>
                  </a:cxn>
                  <a:cxn ang="0">
                    <a:pos x="16" y="12"/>
                  </a:cxn>
                  <a:cxn ang="0">
                    <a:pos x="9" y="20"/>
                  </a:cxn>
                  <a:cxn ang="0">
                    <a:pos x="4" y="29"/>
                  </a:cxn>
                  <a:cxn ang="0">
                    <a:pos x="4" y="29"/>
                  </a:cxn>
                  <a:cxn ang="0">
                    <a:pos x="1" y="37"/>
                  </a:cxn>
                  <a:cxn ang="0">
                    <a:pos x="0" y="45"/>
                  </a:cxn>
                  <a:cxn ang="0">
                    <a:pos x="0" y="53"/>
                  </a:cxn>
                  <a:cxn ang="0">
                    <a:pos x="1" y="61"/>
                  </a:cxn>
                  <a:cxn ang="0">
                    <a:pos x="13" y="61"/>
                  </a:cxn>
                  <a:cxn ang="0">
                    <a:pos x="13" y="61"/>
                  </a:cxn>
                  <a:cxn ang="0">
                    <a:pos x="12" y="54"/>
                  </a:cxn>
                  <a:cxn ang="0">
                    <a:pos x="12" y="48"/>
                  </a:cxn>
                  <a:cxn ang="0">
                    <a:pos x="12" y="41"/>
                  </a:cxn>
                  <a:cxn ang="0">
                    <a:pos x="15" y="34"/>
                  </a:cxn>
                  <a:cxn ang="0">
                    <a:pos x="15" y="34"/>
                  </a:cxn>
                  <a:cxn ang="0">
                    <a:pos x="19" y="27"/>
                  </a:cxn>
                  <a:cxn ang="0">
                    <a:pos x="24" y="22"/>
                  </a:cxn>
                  <a:cxn ang="0">
                    <a:pos x="30" y="16"/>
                  </a:cxn>
                  <a:cxn ang="0">
                    <a:pos x="37" y="14"/>
                  </a:cxn>
                  <a:cxn ang="0">
                    <a:pos x="43" y="12"/>
                  </a:cxn>
                  <a:cxn ang="0">
                    <a:pos x="52" y="11"/>
                  </a:cxn>
                  <a:cxn ang="0">
                    <a:pos x="58" y="12"/>
                  </a:cxn>
                  <a:cxn ang="0">
                    <a:pos x="67" y="15"/>
                  </a:cxn>
                  <a:cxn ang="0">
                    <a:pos x="67" y="15"/>
                  </a:cxn>
                  <a:cxn ang="0">
                    <a:pos x="72" y="19"/>
                  </a:cxn>
                  <a:cxn ang="0">
                    <a:pos x="77" y="23"/>
                  </a:cxn>
                  <a:cxn ang="0">
                    <a:pos x="83" y="29"/>
                  </a:cxn>
                  <a:cxn ang="0">
                    <a:pos x="86" y="34"/>
                  </a:cxn>
                  <a:cxn ang="0">
                    <a:pos x="88" y="41"/>
                  </a:cxn>
                  <a:cxn ang="0">
                    <a:pos x="88" y="48"/>
                  </a:cxn>
                  <a:cxn ang="0">
                    <a:pos x="88" y="54"/>
                  </a:cxn>
                  <a:cxn ang="0">
                    <a:pos x="87" y="61"/>
                  </a:cxn>
                  <a:cxn ang="0">
                    <a:pos x="99" y="61"/>
                  </a:cxn>
                </a:cxnLst>
                <a:rect l="0" t="0" r="r" b="b"/>
                <a:pathLst>
                  <a:path w="101" h="61">
                    <a:moveTo>
                      <a:pt x="99" y="61"/>
                    </a:moveTo>
                    <a:lnTo>
                      <a:pt x="99" y="61"/>
                    </a:lnTo>
                    <a:lnTo>
                      <a:pt x="101" y="53"/>
                    </a:lnTo>
                    <a:lnTo>
                      <a:pt x="101" y="45"/>
                    </a:lnTo>
                    <a:lnTo>
                      <a:pt x="99" y="37"/>
                    </a:lnTo>
                    <a:lnTo>
                      <a:pt x="95" y="29"/>
                    </a:lnTo>
                    <a:lnTo>
                      <a:pt x="91" y="20"/>
                    </a:lnTo>
                    <a:lnTo>
                      <a:pt x="86" y="14"/>
                    </a:lnTo>
                    <a:lnTo>
                      <a:pt x="79" y="8"/>
                    </a:lnTo>
                    <a:lnTo>
                      <a:pt x="71" y="4"/>
                    </a:lnTo>
                    <a:lnTo>
                      <a:pt x="71" y="4"/>
                    </a:lnTo>
                    <a:lnTo>
                      <a:pt x="61" y="1"/>
                    </a:lnTo>
                    <a:lnTo>
                      <a:pt x="52" y="0"/>
                    </a:lnTo>
                    <a:lnTo>
                      <a:pt x="42" y="0"/>
                    </a:lnTo>
                    <a:lnTo>
                      <a:pt x="32" y="3"/>
                    </a:lnTo>
                    <a:lnTo>
                      <a:pt x="24" y="7"/>
                    </a:lnTo>
                    <a:lnTo>
                      <a:pt x="16" y="12"/>
                    </a:lnTo>
                    <a:lnTo>
                      <a:pt x="9" y="20"/>
                    </a:lnTo>
                    <a:lnTo>
                      <a:pt x="4" y="29"/>
                    </a:lnTo>
                    <a:lnTo>
                      <a:pt x="4" y="29"/>
                    </a:lnTo>
                    <a:lnTo>
                      <a:pt x="1" y="37"/>
                    </a:lnTo>
                    <a:lnTo>
                      <a:pt x="0" y="45"/>
                    </a:lnTo>
                    <a:lnTo>
                      <a:pt x="0" y="53"/>
                    </a:lnTo>
                    <a:lnTo>
                      <a:pt x="1" y="61"/>
                    </a:lnTo>
                    <a:lnTo>
                      <a:pt x="13" y="61"/>
                    </a:lnTo>
                    <a:lnTo>
                      <a:pt x="13" y="61"/>
                    </a:lnTo>
                    <a:lnTo>
                      <a:pt x="12" y="54"/>
                    </a:lnTo>
                    <a:lnTo>
                      <a:pt x="12" y="48"/>
                    </a:lnTo>
                    <a:lnTo>
                      <a:pt x="12" y="41"/>
                    </a:lnTo>
                    <a:lnTo>
                      <a:pt x="15" y="34"/>
                    </a:lnTo>
                    <a:lnTo>
                      <a:pt x="15" y="34"/>
                    </a:lnTo>
                    <a:lnTo>
                      <a:pt x="19" y="27"/>
                    </a:lnTo>
                    <a:lnTo>
                      <a:pt x="24" y="22"/>
                    </a:lnTo>
                    <a:lnTo>
                      <a:pt x="30" y="16"/>
                    </a:lnTo>
                    <a:lnTo>
                      <a:pt x="37" y="14"/>
                    </a:lnTo>
                    <a:lnTo>
                      <a:pt x="43" y="12"/>
                    </a:lnTo>
                    <a:lnTo>
                      <a:pt x="52" y="11"/>
                    </a:lnTo>
                    <a:lnTo>
                      <a:pt x="58" y="12"/>
                    </a:lnTo>
                    <a:lnTo>
                      <a:pt x="67" y="15"/>
                    </a:lnTo>
                    <a:lnTo>
                      <a:pt x="67" y="15"/>
                    </a:lnTo>
                    <a:lnTo>
                      <a:pt x="72" y="19"/>
                    </a:lnTo>
                    <a:lnTo>
                      <a:pt x="77" y="23"/>
                    </a:lnTo>
                    <a:lnTo>
                      <a:pt x="83" y="29"/>
                    </a:lnTo>
                    <a:lnTo>
                      <a:pt x="86" y="34"/>
                    </a:lnTo>
                    <a:lnTo>
                      <a:pt x="88" y="41"/>
                    </a:lnTo>
                    <a:lnTo>
                      <a:pt x="88" y="48"/>
                    </a:lnTo>
                    <a:lnTo>
                      <a:pt x="88" y="54"/>
                    </a:lnTo>
                    <a:lnTo>
                      <a:pt x="87" y="61"/>
                    </a:lnTo>
                    <a:lnTo>
                      <a:pt x="99" y="61"/>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5" name="Freeform 27"/>
              <p:cNvSpPr/>
              <p:nvPr/>
            </p:nvSpPr>
            <p:spPr bwMode="auto">
              <a:xfrm rot="1800000">
                <a:off x="599360" y="3070638"/>
                <a:ext cx="11708" cy="4683"/>
              </a:xfrm>
              <a:custGeom>
                <a:avLst/>
                <a:gdLst/>
                <a:ahLst/>
                <a:cxnLst>
                  <a:cxn ang="0">
                    <a:pos x="19" y="7"/>
                  </a:cxn>
                  <a:cxn ang="0">
                    <a:pos x="19" y="7"/>
                  </a:cxn>
                  <a:cxn ang="0">
                    <a:pos x="18" y="3"/>
                  </a:cxn>
                  <a:cxn ang="0">
                    <a:pos x="13" y="0"/>
                  </a:cxn>
                  <a:cxn ang="0">
                    <a:pos x="13" y="0"/>
                  </a:cxn>
                  <a:cxn ang="0">
                    <a:pos x="9" y="0"/>
                  </a:cxn>
                  <a:cxn ang="0">
                    <a:pos x="7" y="0"/>
                  </a:cxn>
                  <a:cxn ang="0">
                    <a:pos x="3" y="3"/>
                  </a:cxn>
                  <a:cxn ang="0">
                    <a:pos x="1" y="6"/>
                  </a:cxn>
                  <a:cxn ang="0">
                    <a:pos x="1" y="6"/>
                  </a:cxn>
                  <a:cxn ang="0">
                    <a:pos x="0" y="7"/>
                  </a:cxn>
                  <a:cxn ang="0">
                    <a:pos x="19" y="7"/>
                  </a:cxn>
                </a:cxnLst>
                <a:rect l="0" t="0" r="r" b="b"/>
                <a:pathLst>
                  <a:path w="19" h="7">
                    <a:moveTo>
                      <a:pt x="19" y="7"/>
                    </a:moveTo>
                    <a:lnTo>
                      <a:pt x="19" y="7"/>
                    </a:lnTo>
                    <a:lnTo>
                      <a:pt x="18" y="3"/>
                    </a:lnTo>
                    <a:lnTo>
                      <a:pt x="13" y="0"/>
                    </a:lnTo>
                    <a:lnTo>
                      <a:pt x="13" y="0"/>
                    </a:lnTo>
                    <a:lnTo>
                      <a:pt x="9" y="0"/>
                    </a:lnTo>
                    <a:lnTo>
                      <a:pt x="7" y="0"/>
                    </a:lnTo>
                    <a:lnTo>
                      <a:pt x="3" y="3"/>
                    </a:lnTo>
                    <a:lnTo>
                      <a:pt x="1" y="6"/>
                    </a:lnTo>
                    <a:lnTo>
                      <a:pt x="1" y="6"/>
                    </a:lnTo>
                    <a:lnTo>
                      <a:pt x="0" y="7"/>
                    </a:lnTo>
                    <a:lnTo>
                      <a:pt x="19" y="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6" name="Freeform 28"/>
              <p:cNvSpPr/>
              <p:nvPr/>
            </p:nvSpPr>
            <p:spPr bwMode="auto">
              <a:xfrm rot="1800000">
                <a:off x="613190" y="3060148"/>
                <a:ext cx="11708" cy="10537"/>
              </a:xfrm>
              <a:custGeom>
                <a:avLst/>
                <a:gdLst/>
                <a:ahLst/>
                <a:cxnLst>
                  <a:cxn ang="0">
                    <a:pos x="6" y="19"/>
                  </a:cxn>
                  <a:cxn ang="0">
                    <a:pos x="6" y="19"/>
                  </a:cxn>
                  <a:cxn ang="0">
                    <a:pos x="9" y="19"/>
                  </a:cxn>
                  <a:cxn ang="0">
                    <a:pos x="13" y="19"/>
                  </a:cxn>
                  <a:cxn ang="0">
                    <a:pos x="15" y="18"/>
                  </a:cxn>
                  <a:cxn ang="0">
                    <a:pos x="18" y="13"/>
                  </a:cxn>
                  <a:cxn ang="0">
                    <a:pos x="18" y="13"/>
                  </a:cxn>
                  <a:cxn ang="0">
                    <a:pos x="20" y="11"/>
                  </a:cxn>
                  <a:cxn ang="0">
                    <a:pos x="18" y="7"/>
                  </a:cxn>
                  <a:cxn ang="0">
                    <a:pos x="17" y="4"/>
                  </a:cxn>
                  <a:cxn ang="0">
                    <a:pos x="14" y="1"/>
                  </a:cxn>
                  <a:cxn ang="0">
                    <a:pos x="14" y="1"/>
                  </a:cxn>
                  <a:cxn ang="0">
                    <a:pos x="10" y="0"/>
                  </a:cxn>
                  <a:cxn ang="0">
                    <a:pos x="6" y="1"/>
                  </a:cxn>
                  <a:cxn ang="0">
                    <a:pos x="3" y="3"/>
                  </a:cxn>
                  <a:cxn ang="0">
                    <a:pos x="0" y="5"/>
                  </a:cxn>
                  <a:cxn ang="0">
                    <a:pos x="0" y="5"/>
                  </a:cxn>
                  <a:cxn ang="0">
                    <a:pos x="0" y="9"/>
                  </a:cxn>
                  <a:cxn ang="0">
                    <a:pos x="0" y="13"/>
                  </a:cxn>
                  <a:cxn ang="0">
                    <a:pos x="2" y="16"/>
                  </a:cxn>
                  <a:cxn ang="0">
                    <a:pos x="6" y="19"/>
                  </a:cxn>
                  <a:cxn ang="0">
                    <a:pos x="6" y="19"/>
                  </a:cxn>
                </a:cxnLst>
                <a:rect l="0" t="0" r="r" b="b"/>
                <a:pathLst>
                  <a:path w="20" h="19">
                    <a:moveTo>
                      <a:pt x="6" y="19"/>
                    </a:moveTo>
                    <a:lnTo>
                      <a:pt x="6" y="19"/>
                    </a:lnTo>
                    <a:lnTo>
                      <a:pt x="9" y="19"/>
                    </a:lnTo>
                    <a:lnTo>
                      <a:pt x="13" y="19"/>
                    </a:lnTo>
                    <a:lnTo>
                      <a:pt x="15" y="18"/>
                    </a:lnTo>
                    <a:lnTo>
                      <a:pt x="18" y="13"/>
                    </a:lnTo>
                    <a:lnTo>
                      <a:pt x="18" y="13"/>
                    </a:lnTo>
                    <a:lnTo>
                      <a:pt x="20" y="11"/>
                    </a:lnTo>
                    <a:lnTo>
                      <a:pt x="18" y="7"/>
                    </a:lnTo>
                    <a:lnTo>
                      <a:pt x="17" y="4"/>
                    </a:lnTo>
                    <a:lnTo>
                      <a:pt x="14" y="1"/>
                    </a:lnTo>
                    <a:lnTo>
                      <a:pt x="14" y="1"/>
                    </a:lnTo>
                    <a:lnTo>
                      <a:pt x="10" y="0"/>
                    </a:lnTo>
                    <a:lnTo>
                      <a:pt x="6" y="1"/>
                    </a:lnTo>
                    <a:lnTo>
                      <a:pt x="3" y="3"/>
                    </a:lnTo>
                    <a:lnTo>
                      <a:pt x="0" y="5"/>
                    </a:lnTo>
                    <a:lnTo>
                      <a:pt x="0" y="5"/>
                    </a:lnTo>
                    <a:lnTo>
                      <a:pt x="0" y="9"/>
                    </a:lnTo>
                    <a:lnTo>
                      <a:pt x="0" y="13"/>
                    </a:lnTo>
                    <a:lnTo>
                      <a:pt x="2" y="16"/>
                    </a:lnTo>
                    <a:lnTo>
                      <a:pt x="6" y="19"/>
                    </a:lnTo>
                    <a:lnTo>
                      <a:pt x="6"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7" name="Freeform 29"/>
              <p:cNvSpPr>
                <a:spLocks noEditPoints="1"/>
              </p:cNvSpPr>
              <p:nvPr/>
            </p:nvSpPr>
            <p:spPr bwMode="auto">
              <a:xfrm rot="1800000">
                <a:off x="707437" y="2962893"/>
                <a:ext cx="58540" cy="59711"/>
              </a:xfrm>
              <a:custGeom>
                <a:avLst/>
                <a:gdLst/>
                <a:ahLst/>
                <a:cxnLst>
                  <a:cxn ang="0">
                    <a:pos x="51" y="101"/>
                  </a:cxn>
                  <a:cxn ang="0">
                    <a:pos x="74" y="96"/>
                  </a:cxn>
                  <a:cxn ang="0">
                    <a:pos x="92" y="80"/>
                  </a:cxn>
                  <a:cxn ang="0">
                    <a:pos x="97" y="70"/>
                  </a:cxn>
                  <a:cxn ang="0">
                    <a:pos x="101" y="51"/>
                  </a:cxn>
                  <a:cxn ang="0">
                    <a:pos x="98" y="33"/>
                  </a:cxn>
                  <a:cxn ang="0">
                    <a:pos x="88" y="15"/>
                  </a:cxn>
                  <a:cxn ang="0">
                    <a:pos x="81" y="9"/>
                  </a:cxn>
                  <a:cxn ang="0">
                    <a:pos x="66" y="2"/>
                  </a:cxn>
                  <a:cxn ang="0">
                    <a:pos x="51" y="0"/>
                  </a:cxn>
                  <a:cxn ang="0">
                    <a:pos x="51" y="11"/>
                  </a:cxn>
                  <a:cxn ang="0">
                    <a:pos x="63" y="14"/>
                  </a:cxn>
                  <a:cxn ang="0">
                    <a:pos x="74" y="18"/>
                  </a:cxn>
                  <a:cxn ang="0">
                    <a:pos x="79" y="24"/>
                  </a:cxn>
                  <a:cxn ang="0">
                    <a:pos x="88" y="37"/>
                  </a:cxn>
                  <a:cxn ang="0">
                    <a:pos x="89" y="51"/>
                  </a:cxn>
                  <a:cxn ang="0">
                    <a:pos x="86" y="66"/>
                  </a:cxn>
                  <a:cxn ang="0">
                    <a:pos x="82" y="73"/>
                  </a:cxn>
                  <a:cxn ang="0">
                    <a:pos x="68" y="85"/>
                  </a:cxn>
                  <a:cxn ang="0">
                    <a:pos x="51" y="89"/>
                  </a:cxn>
                  <a:cxn ang="0">
                    <a:pos x="22" y="92"/>
                  </a:cxn>
                  <a:cxn ang="0">
                    <a:pos x="29" y="96"/>
                  </a:cxn>
                  <a:cxn ang="0">
                    <a:pos x="44" y="100"/>
                  </a:cxn>
                  <a:cxn ang="0">
                    <a:pos x="51" y="89"/>
                  </a:cxn>
                  <a:cxn ang="0">
                    <a:pos x="45" y="89"/>
                  </a:cxn>
                  <a:cxn ang="0">
                    <a:pos x="34" y="85"/>
                  </a:cxn>
                  <a:cxn ang="0">
                    <a:pos x="29" y="82"/>
                  </a:cxn>
                  <a:cxn ang="0">
                    <a:pos x="18" y="70"/>
                  </a:cxn>
                  <a:cxn ang="0">
                    <a:pos x="13" y="56"/>
                  </a:cxn>
                  <a:cxn ang="0">
                    <a:pos x="13" y="41"/>
                  </a:cxn>
                  <a:cxn ang="0">
                    <a:pos x="19" y="28"/>
                  </a:cxn>
                  <a:cxn ang="0">
                    <a:pos x="26" y="21"/>
                  </a:cxn>
                  <a:cxn ang="0">
                    <a:pos x="43" y="13"/>
                  </a:cxn>
                  <a:cxn ang="0">
                    <a:pos x="51" y="0"/>
                  </a:cxn>
                  <a:cxn ang="0">
                    <a:pos x="40" y="2"/>
                  </a:cxn>
                  <a:cxn ang="0">
                    <a:pos x="18" y="11"/>
                  </a:cxn>
                  <a:cxn ang="0">
                    <a:pos x="10" y="21"/>
                  </a:cxn>
                  <a:cxn ang="0">
                    <a:pos x="2" y="40"/>
                  </a:cxn>
                  <a:cxn ang="0">
                    <a:pos x="2" y="59"/>
                  </a:cxn>
                  <a:cxn ang="0">
                    <a:pos x="8" y="77"/>
                  </a:cxn>
                  <a:cxn ang="0">
                    <a:pos x="22" y="92"/>
                  </a:cxn>
                </a:cxnLst>
                <a:rect l="0" t="0" r="r" b="b"/>
                <a:pathLst>
                  <a:path w="101" h="101">
                    <a:moveTo>
                      <a:pt x="51" y="101"/>
                    </a:moveTo>
                    <a:lnTo>
                      <a:pt x="51" y="101"/>
                    </a:lnTo>
                    <a:lnTo>
                      <a:pt x="63" y="100"/>
                    </a:lnTo>
                    <a:lnTo>
                      <a:pt x="74" y="96"/>
                    </a:lnTo>
                    <a:lnTo>
                      <a:pt x="83" y="89"/>
                    </a:lnTo>
                    <a:lnTo>
                      <a:pt x="92" y="80"/>
                    </a:lnTo>
                    <a:lnTo>
                      <a:pt x="92" y="80"/>
                    </a:lnTo>
                    <a:lnTo>
                      <a:pt x="97" y="70"/>
                    </a:lnTo>
                    <a:lnTo>
                      <a:pt x="100" y="62"/>
                    </a:lnTo>
                    <a:lnTo>
                      <a:pt x="101" y="51"/>
                    </a:lnTo>
                    <a:lnTo>
                      <a:pt x="101" y="41"/>
                    </a:lnTo>
                    <a:lnTo>
                      <a:pt x="98" y="33"/>
                    </a:lnTo>
                    <a:lnTo>
                      <a:pt x="94" y="24"/>
                    </a:lnTo>
                    <a:lnTo>
                      <a:pt x="88" y="15"/>
                    </a:lnTo>
                    <a:lnTo>
                      <a:pt x="81" y="9"/>
                    </a:lnTo>
                    <a:lnTo>
                      <a:pt x="81" y="9"/>
                    </a:lnTo>
                    <a:lnTo>
                      <a:pt x="74" y="5"/>
                    </a:lnTo>
                    <a:lnTo>
                      <a:pt x="66" y="2"/>
                    </a:lnTo>
                    <a:lnTo>
                      <a:pt x="59" y="0"/>
                    </a:lnTo>
                    <a:lnTo>
                      <a:pt x="51" y="0"/>
                    </a:lnTo>
                    <a:lnTo>
                      <a:pt x="51" y="11"/>
                    </a:lnTo>
                    <a:lnTo>
                      <a:pt x="51" y="11"/>
                    </a:lnTo>
                    <a:lnTo>
                      <a:pt x="56" y="13"/>
                    </a:lnTo>
                    <a:lnTo>
                      <a:pt x="63" y="14"/>
                    </a:lnTo>
                    <a:lnTo>
                      <a:pt x="68" y="15"/>
                    </a:lnTo>
                    <a:lnTo>
                      <a:pt x="74" y="18"/>
                    </a:lnTo>
                    <a:lnTo>
                      <a:pt x="74" y="18"/>
                    </a:lnTo>
                    <a:lnTo>
                      <a:pt x="79" y="24"/>
                    </a:lnTo>
                    <a:lnTo>
                      <a:pt x="83" y="30"/>
                    </a:lnTo>
                    <a:lnTo>
                      <a:pt x="88" y="37"/>
                    </a:lnTo>
                    <a:lnTo>
                      <a:pt x="89" y="44"/>
                    </a:lnTo>
                    <a:lnTo>
                      <a:pt x="89" y="51"/>
                    </a:lnTo>
                    <a:lnTo>
                      <a:pt x="89" y="59"/>
                    </a:lnTo>
                    <a:lnTo>
                      <a:pt x="86" y="66"/>
                    </a:lnTo>
                    <a:lnTo>
                      <a:pt x="82" y="73"/>
                    </a:lnTo>
                    <a:lnTo>
                      <a:pt x="82" y="73"/>
                    </a:lnTo>
                    <a:lnTo>
                      <a:pt x="77" y="80"/>
                    </a:lnTo>
                    <a:lnTo>
                      <a:pt x="68" y="85"/>
                    </a:lnTo>
                    <a:lnTo>
                      <a:pt x="60" y="88"/>
                    </a:lnTo>
                    <a:lnTo>
                      <a:pt x="51" y="89"/>
                    </a:lnTo>
                    <a:lnTo>
                      <a:pt x="51" y="101"/>
                    </a:lnTo>
                    <a:close/>
                    <a:moveTo>
                      <a:pt x="22" y="92"/>
                    </a:moveTo>
                    <a:lnTo>
                      <a:pt x="22" y="92"/>
                    </a:lnTo>
                    <a:lnTo>
                      <a:pt x="29" y="96"/>
                    </a:lnTo>
                    <a:lnTo>
                      <a:pt x="36" y="99"/>
                    </a:lnTo>
                    <a:lnTo>
                      <a:pt x="44" y="100"/>
                    </a:lnTo>
                    <a:lnTo>
                      <a:pt x="51" y="101"/>
                    </a:lnTo>
                    <a:lnTo>
                      <a:pt x="51" y="89"/>
                    </a:lnTo>
                    <a:lnTo>
                      <a:pt x="51" y="89"/>
                    </a:lnTo>
                    <a:lnTo>
                      <a:pt x="45" y="89"/>
                    </a:lnTo>
                    <a:lnTo>
                      <a:pt x="40" y="88"/>
                    </a:lnTo>
                    <a:lnTo>
                      <a:pt x="34" y="85"/>
                    </a:lnTo>
                    <a:lnTo>
                      <a:pt x="29" y="82"/>
                    </a:lnTo>
                    <a:lnTo>
                      <a:pt x="29" y="82"/>
                    </a:lnTo>
                    <a:lnTo>
                      <a:pt x="22" y="77"/>
                    </a:lnTo>
                    <a:lnTo>
                      <a:pt x="18" y="70"/>
                    </a:lnTo>
                    <a:lnTo>
                      <a:pt x="15" y="65"/>
                    </a:lnTo>
                    <a:lnTo>
                      <a:pt x="13" y="56"/>
                    </a:lnTo>
                    <a:lnTo>
                      <a:pt x="13" y="50"/>
                    </a:lnTo>
                    <a:lnTo>
                      <a:pt x="13" y="41"/>
                    </a:lnTo>
                    <a:lnTo>
                      <a:pt x="15" y="35"/>
                    </a:lnTo>
                    <a:lnTo>
                      <a:pt x="19" y="28"/>
                    </a:lnTo>
                    <a:lnTo>
                      <a:pt x="19" y="28"/>
                    </a:lnTo>
                    <a:lnTo>
                      <a:pt x="26" y="21"/>
                    </a:lnTo>
                    <a:lnTo>
                      <a:pt x="33" y="15"/>
                    </a:lnTo>
                    <a:lnTo>
                      <a:pt x="43" y="13"/>
                    </a:lnTo>
                    <a:lnTo>
                      <a:pt x="51" y="11"/>
                    </a:lnTo>
                    <a:lnTo>
                      <a:pt x="51" y="0"/>
                    </a:lnTo>
                    <a:lnTo>
                      <a:pt x="51" y="0"/>
                    </a:lnTo>
                    <a:lnTo>
                      <a:pt x="40" y="2"/>
                    </a:lnTo>
                    <a:lnTo>
                      <a:pt x="28" y="5"/>
                    </a:lnTo>
                    <a:lnTo>
                      <a:pt x="18" y="11"/>
                    </a:lnTo>
                    <a:lnTo>
                      <a:pt x="10" y="21"/>
                    </a:lnTo>
                    <a:lnTo>
                      <a:pt x="10" y="21"/>
                    </a:lnTo>
                    <a:lnTo>
                      <a:pt x="4" y="30"/>
                    </a:lnTo>
                    <a:lnTo>
                      <a:pt x="2" y="40"/>
                    </a:lnTo>
                    <a:lnTo>
                      <a:pt x="0" y="50"/>
                    </a:lnTo>
                    <a:lnTo>
                      <a:pt x="2" y="59"/>
                    </a:lnTo>
                    <a:lnTo>
                      <a:pt x="3" y="69"/>
                    </a:lnTo>
                    <a:lnTo>
                      <a:pt x="8" y="77"/>
                    </a:lnTo>
                    <a:lnTo>
                      <a:pt x="14" y="85"/>
                    </a:lnTo>
                    <a:lnTo>
                      <a:pt x="22" y="92"/>
                    </a:lnTo>
                    <a:lnTo>
                      <a:pt x="22" y="9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8" name="Freeform 30"/>
              <p:cNvSpPr/>
              <p:nvPr/>
            </p:nvSpPr>
            <p:spPr bwMode="auto">
              <a:xfrm rot="1800000">
                <a:off x="723284" y="2991222"/>
                <a:ext cx="11708" cy="10537"/>
              </a:xfrm>
              <a:custGeom>
                <a:avLst/>
                <a:gdLst/>
                <a:ahLst/>
                <a:cxnLst>
                  <a:cxn ang="0">
                    <a:pos x="4" y="17"/>
                  </a:cxn>
                  <a:cxn ang="0">
                    <a:pos x="4" y="17"/>
                  </a:cxn>
                  <a:cxn ang="0">
                    <a:pos x="7" y="19"/>
                  </a:cxn>
                  <a:cxn ang="0">
                    <a:pos x="11" y="19"/>
                  </a:cxn>
                  <a:cxn ang="0">
                    <a:pos x="14" y="17"/>
                  </a:cxn>
                  <a:cxn ang="0">
                    <a:pos x="16" y="15"/>
                  </a:cxn>
                  <a:cxn ang="0">
                    <a:pos x="16" y="15"/>
                  </a:cxn>
                  <a:cxn ang="0">
                    <a:pos x="19" y="11"/>
                  </a:cxn>
                  <a:cxn ang="0">
                    <a:pos x="19" y="8"/>
                  </a:cxn>
                  <a:cxn ang="0">
                    <a:pos x="18" y="4"/>
                  </a:cxn>
                  <a:cxn ang="0">
                    <a:pos x="15" y="1"/>
                  </a:cxn>
                  <a:cxn ang="0">
                    <a:pos x="15" y="1"/>
                  </a:cxn>
                  <a:cxn ang="0">
                    <a:pos x="11" y="0"/>
                  </a:cxn>
                  <a:cxn ang="0">
                    <a:pos x="7" y="0"/>
                  </a:cxn>
                  <a:cxn ang="0">
                    <a:pos x="4" y="1"/>
                  </a:cxn>
                  <a:cxn ang="0">
                    <a:pos x="1" y="4"/>
                  </a:cxn>
                  <a:cxn ang="0">
                    <a:pos x="1" y="4"/>
                  </a:cxn>
                  <a:cxn ang="0">
                    <a:pos x="0" y="6"/>
                  </a:cxn>
                  <a:cxn ang="0">
                    <a:pos x="0" y="11"/>
                  </a:cxn>
                  <a:cxn ang="0">
                    <a:pos x="1" y="13"/>
                  </a:cxn>
                  <a:cxn ang="0">
                    <a:pos x="4" y="17"/>
                  </a:cxn>
                  <a:cxn ang="0">
                    <a:pos x="4" y="17"/>
                  </a:cxn>
                </a:cxnLst>
                <a:rect l="0" t="0" r="r" b="b"/>
                <a:pathLst>
                  <a:path w="19" h="19">
                    <a:moveTo>
                      <a:pt x="4" y="17"/>
                    </a:moveTo>
                    <a:lnTo>
                      <a:pt x="4" y="17"/>
                    </a:lnTo>
                    <a:lnTo>
                      <a:pt x="7" y="19"/>
                    </a:lnTo>
                    <a:lnTo>
                      <a:pt x="11" y="19"/>
                    </a:lnTo>
                    <a:lnTo>
                      <a:pt x="14" y="17"/>
                    </a:lnTo>
                    <a:lnTo>
                      <a:pt x="16" y="15"/>
                    </a:lnTo>
                    <a:lnTo>
                      <a:pt x="16" y="15"/>
                    </a:lnTo>
                    <a:lnTo>
                      <a:pt x="19" y="11"/>
                    </a:lnTo>
                    <a:lnTo>
                      <a:pt x="19" y="8"/>
                    </a:lnTo>
                    <a:lnTo>
                      <a:pt x="18" y="4"/>
                    </a:lnTo>
                    <a:lnTo>
                      <a:pt x="15" y="1"/>
                    </a:lnTo>
                    <a:lnTo>
                      <a:pt x="15" y="1"/>
                    </a:lnTo>
                    <a:lnTo>
                      <a:pt x="11" y="0"/>
                    </a:lnTo>
                    <a:lnTo>
                      <a:pt x="7" y="0"/>
                    </a:lnTo>
                    <a:lnTo>
                      <a:pt x="4" y="1"/>
                    </a:lnTo>
                    <a:lnTo>
                      <a:pt x="1" y="4"/>
                    </a:lnTo>
                    <a:lnTo>
                      <a:pt x="1" y="4"/>
                    </a:lnTo>
                    <a:lnTo>
                      <a:pt x="0" y="6"/>
                    </a:lnTo>
                    <a:lnTo>
                      <a:pt x="0" y="11"/>
                    </a:lnTo>
                    <a:lnTo>
                      <a:pt x="1" y="13"/>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69" name="Freeform 31"/>
              <p:cNvSpPr/>
              <p:nvPr/>
            </p:nvSpPr>
            <p:spPr bwMode="auto">
              <a:xfrm rot="1800000">
                <a:off x="740099" y="2983017"/>
                <a:ext cx="10538" cy="10537"/>
              </a:xfrm>
              <a:custGeom>
                <a:avLst/>
                <a:gdLst/>
                <a:ahLst/>
                <a:cxnLst>
                  <a:cxn ang="0">
                    <a:pos x="4" y="17"/>
                  </a:cxn>
                  <a:cxn ang="0">
                    <a:pos x="4" y="17"/>
                  </a:cxn>
                  <a:cxn ang="0">
                    <a:pos x="7" y="19"/>
                  </a:cxn>
                  <a:cxn ang="0">
                    <a:pos x="11" y="19"/>
                  </a:cxn>
                  <a:cxn ang="0">
                    <a:pos x="13" y="17"/>
                  </a:cxn>
                  <a:cxn ang="0">
                    <a:pos x="16" y="15"/>
                  </a:cxn>
                  <a:cxn ang="0">
                    <a:pos x="16" y="15"/>
                  </a:cxn>
                  <a:cxn ang="0">
                    <a:pos x="19" y="12"/>
                  </a:cxn>
                  <a:cxn ang="0">
                    <a:pos x="19" y="8"/>
                  </a:cxn>
                  <a:cxn ang="0">
                    <a:pos x="17" y="5"/>
                  </a:cxn>
                  <a:cxn ang="0">
                    <a:pos x="15" y="2"/>
                  </a:cxn>
                  <a:cxn ang="0">
                    <a:pos x="15" y="2"/>
                  </a:cxn>
                  <a:cxn ang="0">
                    <a:pos x="11" y="0"/>
                  </a:cxn>
                  <a:cxn ang="0">
                    <a:pos x="8" y="0"/>
                  </a:cxn>
                  <a:cxn ang="0">
                    <a:pos x="4" y="1"/>
                  </a:cxn>
                  <a:cxn ang="0">
                    <a:pos x="1" y="4"/>
                  </a:cxn>
                  <a:cxn ang="0">
                    <a:pos x="1" y="4"/>
                  </a:cxn>
                  <a:cxn ang="0">
                    <a:pos x="0" y="8"/>
                  </a:cxn>
                  <a:cxn ang="0">
                    <a:pos x="0" y="12"/>
                  </a:cxn>
                  <a:cxn ang="0">
                    <a:pos x="1" y="15"/>
                  </a:cxn>
                  <a:cxn ang="0">
                    <a:pos x="4" y="17"/>
                  </a:cxn>
                  <a:cxn ang="0">
                    <a:pos x="4" y="17"/>
                  </a:cxn>
                </a:cxnLst>
                <a:rect l="0" t="0" r="r" b="b"/>
                <a:pathLst>
                  <a:path w="19" h="19">
                    <a:moveTo>
                      <a:pt x="4" y="17"/>
                    </a:moveTo>
                    <a:lnTo>
                      <a:pt x="4" y="17"/>
                    </a:lnTo>
                    <a:lnTo>
                      <a:pt x="7" y="19"/>
                    </a:lnTo>
                    <a:lnTo>
                      <a:pt x="11" y="19"/>
                    </a:lnTo>
                    <a:lnTo>
                      <a:pt x="13" y="17"/>
                    </a:lnTo>
                    <a:lnTo>
                      <a:pt x="16" y="15"/>
                    </a:lnTo>
                    <a:lnTo>
                      <a:pt x="16" y="15"/>
                    </a:lnTo>
                    <a:lnTo>
                      <a:pt x="19" y="12"/>
                    </a:lnTo>
                    <a:lnTo>
                      <a:pt x="19" y="8"/>
                    </a:lnTo>
                    <a:lnTo>
                      <a:pt x="17" y="5"/>
                    </a:lnTo>
                    <a:lnTo>
                      <a:pt x="15" y="2"/>
                    </a:lnTo>
                    <a:lnTo>
                      <a:pt x="15" y="2"/>
                    </a:lnTo>
                    <a:lnTo>
                      <a:pt x="11" y="0"/>
                    </a:lnTo>
                    <a:lnTo>
                      <a:pt x="8" y="0"/>
                    </a:lnTo>
                    <a:lnTo>
                      <a:pt x="4" y="1"/>
                    </a:lnTo>
                    <a:lnTo>
                      <a:pt x="1" y="4"/>
                    </a:lnTo>
                    <a:lnTo>
                      <a:pt x="1" y="4"/>
                    </a:lnTo>
                    <a:lnTo>
                      <a:pt x="0" y="8"/>
                    </a:lnTo>
                    <a:lnTo>
                      <a:pt x="0" y="12"/>
                    </a:lnTo>
                    <a:lnTo>
                      <a:pt x="1" y="15"/>
                    </a:lnTo>
                    <a:lnTo>
                      <a:pt x="4" y="17"/>
                    </a:lnTo>
                    <a:lnTo>
                      <a:pt x="4"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0" name="Freeform 33"/>
              <p:cNvSpPr/>
              <p:nvPr/>
            </p:nvSpPr>
            <p:spPr bwMode="auto">
              <a:xfrm rot="1800000">
                <a:off x="1351836" y="2426147"/>
                <a:ext cx="1328864" cy="1030309"/>
              </a:xfrm>
              <a:custGeom>
                <a:avLst/>
                <a:gdLst/>
                <a:ahLst/>
                <a:cxnLst>
                  <a:cxn ang="0">
                    <a:pos x="0" y="1679"/>
                  </a:cxn>
                  <a:cxn ang="0">
                    <a:pos x="0" y="80"/>
                  </a:cxn>
                  <a:cxn ang="0">
                    <a:pos x="0" y="80"/>
                  </a:cxn>
                  <a:cxn ang="0">
                    <a:pos x="1" y="72"/>
                  </a:cxn>
                  <a:cxn ang="0">
                    <a:pos x="2" y="64"/>
                  </a:cxn>
                  <a:cxn ang="0">
                    <a:pos x="6" y="49"/>
                  </a:cxn>
                  <a:cxn ang="0">
                    <a:pos x="15" y="35"/>
                  </a:cxn>
                  <a:cxn ang="0">
                    <a:pos x="24" y="24"/>
                  </a:cxn>
                  <a:cxn ang="0">
                    <a:pos x="35" y="15"/>
                  </a:cxn>
                  <a:cxn ang="0">
                    <a:pos x="49" y="7"/>
                  </a:cxn>
                  <a:cxn ang="0">
                    <a:pos x="64" y="2"/>
                  </a:cxn>
                  <a:cxn ang="0">
                    <a:pos x="72" y="1"/>
                  </a:cxn>
                  <a:cxn ang="0">
                    <a:pos x="80" y="0"/>
                  </a:cxn>
                  <a:cxn ang="0">
                    <a:pos x="2192" y="0"/>
                  </a:cxn>
                  <a:cxn ang="0">
                    <a:pos x="2192" y="0"/>
                  </a:cxn>
                  <a:cxn ang="0">
                    <a:pos x="2200" y="1"/>
                  </a:cxn>
                  <a:cxn ang="0">
                    <a:pos x="2207" y="2"/>
                  </a:cxn>
                  <a:cxn ang="0">
                    <a:pos x="2222" y="7"/>
                  </a:cxn>
                  <a:cxn ang="0">
                    <a:pos x="2236" y="15"/>
                  </a:cxn>
                  <a:cxn ang="0">
                    <a:pos x="2248" y="24"/>
                  </a:cxn>
                  <a:cxn ang="0">
                    <a:pos x="2257" y="35"/>
                  </a:cxn>
                  <a:cxn ang="0">
                    <a:pos x="2266" y="49"/>
                  </a:cxn>
                  <a:cxn ang="0">
                    <a:pos x="2270" y="64"/>
                  </a:cxn>
                  <a:cxn ang="0">
                    <a:pos x="2271" y="72"/>
                  </a:cxn>
                  <a:cxn ang="0">
                    <a:pos x="2271" y="80"/>
                  </a:cxn>
                  <a:cxn ang="0">
                    <a:pos x="2271" y="1679"/>
                  </a:cxn>
                  <a:cxn ang="0">
                    <a:pos x="2271" y="1679"/>
                  </a:cxn>
                  <a:cxn ang="0">
                    <a:pos x="2271" y="1687"/>
                  </a:cxn>
                  <a:cxn ang="0">
                    <a:pos x="2270" y="1695"/>
                  </a:cxn>
                  <a:cxn ang="0">
                    <a:pos x="2266" y="1710"/>
                  </a:cxn>
                  <a:cxn ang="0">
                    <a:pos x="2257" y="1724"/>
                  </a:cxn>
                  <a:cxn ang="0">
                    <a:pos x="2248" y="1734"/>
                  </a:cxn>
                  <a:cxn ang="0">
                    <a:pos x="2236" y="1745"/>
                  </a:cxn>
                  <a:cxn ang="0">
                    <a:pos x="2222" y="1752"/>
                  </a:cxn>
                  <a:cxn ang="0">
                    <a:pos x="2207" y="1756"/>
                  </a:cxn>
                  <a:cxn ang="0">
                    <a:pos x="2200" y="1758"/>
                  </a:cxn>
                  <a:cxn ang="0">
                    <a:pos x="2192" y="1759"/>
                  </a:cxn>
                  <a:cxn ang="0">
                    <a:pos x="80" y="1759"/>
                  </a:cxn>
                  <a:cxn ang="0">
                    <a:pos x="80" y="1759"/>
                  </a:cxn>
                  <a:cxn ang="0">
                    <a:pos x="72" y="1758"/>
                  </a:cxn>
                  <a:cxn ang="0">
                    <a:pos x="64" y="1756"/>
                  </a:cxn>
                  <a:cxn ang="0">
                    <a:pos x="49" y="1752"/>
                  </a:cxn>
                  <a:cxn ang="0">
                    <a:pos x="35" y="1745"/>
                  </a:cxn>
                  <a:cxn ang="0">
                    <a:pos x="24" y="1734"/>
                  </a:cxn>
                  <a:cxn ang="0">
                    <a:pos x="15" y="1724"/>
                  </a:cxn>
                  <a:cxn ang="0">
                    <a:pos x="6" y="1710"/>
                  </a:cxn>
                  <a:cxn ang="0">
                    <a:pos x="2" y="1695"/>
                  </a:cxn>
                  <a:cxn ang="0">
                    <a:pos x="1" y="1687"/>
                  </a:cxn>
                  <a:cxn ang="0">
                    <a:pos x="0" y="1679"/>
                  </a:cxn>
                  <a:cxn ang="0">
                    <a:pos x="0" y="1679"/>
                  </a:cxn>
                </a:cxnLst>
                <a:rect l="0" t="0" r="r" b="b"/>
                <a:pathLst>
                  <a:path w="2271" h="1759">
                    <a:moveTo>
                      <a:pt x="0" y="1679"/>
                    </a:moveTo>
                    <a:lnTo>
                      <a:pt x="0" y="80"/>
                    </a:lnTo>
                    <a:lnTo>
                      <a:pt x="0" y="80"/>
                    </a:lnTo>
                    <a:lnTo>
                      <a:pt x="1" y="72"/>
                    </a:lnTo>
                    <a:lnTo>
                      <a:pt x="2" y="64"/>
                    </a:lnTo>
                    <a:lnTo>
                      <a:pt x="6" y="49"/>
                    </a:lnTo>
                    <a:lnTo>
                      <a:pt x="15" y="35"/>
                    </a:lnTo>
                    <a:lnTo>
                      <a:pt x="24" y="24"/>
                    </a:lnTo>
                    <a:lnTo>
                      <a:pt x="35" y="15"/>
                    </a:lnTo>
                    <a:lnTo>
                      <a:pt x="49" y="7"/>
                    </a:lnTo>
                    <a:lnTo>
                      <a:pt x="64" y="2"/>
                    </a:lnTo>
                    <a:lnTo>
                      <a:pt x="72" y="1"/>
                    </a:lnTo>
                    <a:lnTo>
                      <a:pt x="80" y="0"/>
                    </a:lnTo>
                    <a:lnTo>
                      <a:pt x="2192" y="0"/>
                    </a:lnTo>
                    <a:lnTo>
                      <a:pt x="2192" y="0"/>
                    </a:lnTo>
                    <a:lnTo>
                      <a:pt x="2200" y="1"/>
                    </a:lnTo>
                    <a:lnTo>
                      <a:pt x="2207" y="2"/>
                    </a:lnTo>
                    <a:lnTo>
                      <a:pt x="2222" y="7"/>
                    </a:lnTo>
                    <a:lnTo>
                      <a:pt x="2236" y="15"/>
                    </a:lnTo>
                    <a:lnTo>
                      <a:pt x="2248" y="24"/>
                    </a:lnTo>
                    <a:lnTo>
                      <a:pt x="2257" y="35"/>
                    </a:lnTo>
                    <a:lnTo>
                      <a:pt x="2266" y="49"/>
                    </a:lnTo>
                    <a:lnTo>
                      <a:pt x="2270" y="64"/>
                    </a:lnTo>
                    <a:lnTo>
                      <a:pt x="2271" y="72"/>
                    </a:lnTo>
                    <a:lnTo>
                      <a:pt x="2271" y="80"/>
                    </a:lnTo>
                    <a:lnTo>
                      <a:pt x="2271" y="1679"/>
                    </a:lnTo>
                    <a:lnTo>
                      <a:pt x="2271" y="1679"/>
                    </a:lnTo>
                    <a:lnTo>
                      <a:pt x="2271" y="1687"/>
                    </a:lnTo>
                    <a:lnTo>
                      <a:pt x="2270" y="1695"/>
                    </a:lnTo>
                    <a:lnTo>
                      <a:pt x="2266" y="1710"/>
                    </a:lnTo>
                    <a:lnTo>
                      <a:pt x="2257" y="1724"/>
                    </a:lnTo>
                    <a:lnTo>
                      <a:pt x="2248" y="1734"/>
                    </a:lnTo>
                    <a:lnTo>
                      <a:pt x="2236" y="1745"/>
                    </a:lnTo>
                    <a:lnTo>
                      <a:pt x="2222" y="1752"/>
                    </a:lnTo>
                    <a:lnTo>
                      <a:pt x="2207" y="1756"/>
                    </a:lnTo>
                    <a:lnTo>
                      <a:pt x="2200" y="1758"/>
                    </a:lnTo>
                    <a:lnTo>
                      <a:pt x="2192" y="1759"/>
                    </a:lnTo>
                    <a:lnTo>
                      <a:pt x="80" y="1759"/>
                    </a:lnTo>
                    <a:lnTo>
                      <a:pt x="80" y="1759"/>
                    </a:lnTo>
                    <a:lnTo>
                      <a:pt x="72" y="1758"/>
                    </a:lnTo>
                    <a:lnTo>
                      <a:pt x="64" y="1756"/>
                    </a:lnTo>
                    <a:lnTo>
                      <a:pt x="49" y="1752"/>
                    </a:lnTo>
                    <a:lnTo>
                      <a:pt x="35" y="1745"/>
                    </a:lnTo>
                    <a:lnTo>
                      <a:pt x="24" y="1734"/>
                    </a:lnTo>
                    <a:lnTo>
                      <a:pt x="15" y="1724"/>
                    </a:lnTo>
                    <a:lnTo>
                      <a:pt x="6" y="1710"/>
                    </a:lnTo>
                    <a:lnTo>
                      <a:pt x="2" y="1695"/>
                    </a:lnTo>
                    <a:lnTo>
                      <a:pt x="1" y="1687"/>
                    </a:lnTo>
                    <a:lnTo>
                      <a:pt x="0" y="1679"/>
                    </a:lnTo>
                    <a:lnTo>
                      <a:pt x="0" y="1679"/>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1" name="Freeform 34"/>
              <p:cNvSpPr/>
              <p:nvPr/>
            </p:nvSpPr>
            <p:spPr bwMode="auto">
              <a:xfrm rot="1800000">
                <a:off x="1359661" y="2435728"/>
                <a:ext cx="1313643" cy="1012746"/>
              </a:xfrm>
              <a:custGeom>
                <a:avLst/>
                <a:gdLst/>
                <a:ahLst/>
                <a:cxnLst>
                  <a:cxn ang="0">
                    <a:pos x="0" y="166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2177" y="0"/>
                  </a:cxn>
                  <a:cxn ang="0">
                    <a:pos x="2177" y="0"/>
                  </a:cxn>
                  <a:cxn ang="0">
                    <a:pos x="2189" y="1"/>
                  </a:cxn>
                  <a:cxn ang="0">
                    <a:pos x="2201" y="5"/>
                  </a:cxn>
                  <a:cxn ang="0">
                    <a:pos x="2212" y="11"/>
                  </a:cxn>
                  <a:cxn ang="0">
                    <a:pos x="2222" y="19"/>
                  </a:cxn>
                  <a:cxn ang="0">
                    <a:pos x="2230" y="28"/>
                  </a:cxn>
                  <a:cxn ang="0">
                    <a:pos x="2237" y="39"/>
                  </a:cxn>
                  <a:cxn ang="0">
                    <a:pos x="2241" y="52"/>
                  </a:cxn>
                  <a:cxn ang="0">
                    <a:pos x="2242" y="65"/>
                  </a:cxn>
                  <a:cxn ang="0">
                    <a:pos x="2242" y="1664"/>
                  </a:cxn>
                  <a:cxn ang="0">
                    <a:pos x="2242" y="1664"/>
                  </a:cxn>
                  <a:cxn ang="0">
                    <a:pos x="2241" y="1677"/>
                  </a:cxn>
                  <a:cxn ang="0">
                    <a:pos x="2237" y="1689"/>
                  </a:cxn>
                  <a:cxn ang="0">
                    <a:pos x="2230" y="1700"/>
                  </a:cxn>
                  <a:cxn ang="0">
                    <a:pos x="2222" y="1710"/>
                  </a:cxn>
                  <a:cxn ang="0">
                    <a:pos x="2212" y="1718"/>
                  </a:cxn>
                  <a:cxn ang="0">
                    <a:pos x="2201" y="1724"/>
                  </a:cxn>
                  <a:cxn ang="0">
                    <a:pos x="2189" y="1728"/>
                  </a:cxn>
                  <a:cxn ang="0">
                    <a:pos x="2177" y="1729"/>
                  </a:cxn>
                  <a:cxn ang="0">
                    <a:pos x="65" y="1729"/>
                  </a:cxn>
                  <a:cxn ang="0">
                    <a:pos x="65" y="1729"/>
                  </a:cxn>
                  <a:cxn ang="0">
                    <a:pos x="51" y="1728"/>
                  </a:cxn>
                  <a:cxn ang="0">
                    <a:pos x="39" y="1724"/>
                  </a:cxn>
                  <a:cxn ang="0">
                    <a:pos x="28" y="1718"/>
                  </a:cxn>
                  <a:cxn ang="0">
                    <a:pos x="19" y="1710"/>
                  </a:cxn>
                  <a:cxn ang="0">
                    <a:pos x="11" y="1700"/>
                  </a:cxn>
                  <a:cxn ang="0">
                    <a:pos x="5" y="1689"/>
                  </a:cxn>
                  <a:cxn ang="0">
                    <a:pos x="1" y="1677"/>
                  </a:cxn>
                  <a:cxn ang="0">
                    <a:pos x="0" y="1664"/>
                  </a:cxn>
                  <a:cxn ang="0">
                    <a:pos x="0" y="1664"/>
                  </a:cxn>
                </a:cxnLst>
                <a:rect l="0" t="0" r="r" b="b"/>
                <a:pathLst>
                  <a:path w="2242" h="1729">
                    <a:moveTo>
                      <a:pt x="0" y="1664"/>
                    </a:moveTo>
                    <a:lnTo>
                      <a:pt x="0" y="65"/>
                    </a:lnTo>
                    <a:lnTo>
                      <a:pt x="0" y="65"/>
                    </a:lnTo>
                    <a:lnTo>
                      <a:pt x="1" y="52"/>
                    </a:lnTo>
                    <a:lnTo>
                      <a:pt x="5" y="39"/>
                    </a:lnTo>
                    <a:lnTo>
                      <a:pt x="11" y="28"/>
                    </a:lnTo>
                    <a:lnTo>
                      <a:pt x="19" y="19"/>
                    </a:lnTo>
                    <a:lnTo>
                      <a:pt x="28" y="11"/>
                    </a:lnTo>
                    <a:lnTo>
                      <a:pt x="39" y="5"/>
                    </a:lnTo>
                    <a:lnTo>
                      <a:pt x="51" y="1"/>
                    </a:lnTo>
                    <a:lnTo>
                      <a:pt x="65" y="0"/>
                    </a:lnTo>
                    <a:lnTo>
                      <a:pt x="2177" y="0"/>
                    </a:lnTo>
                    <a:lnTo>
                      <a:pt x="2177" y="0"/>
                    </a:lnTo>
                    <a:lnTo>
                      <a:pt x="2189" y="1"/>
                    </a:lnTo>
                    <a:lnTo>
                      <a:pt x="2201" y="5"/>
                    </a:lnTo>
                    <a:lnTo>
                      <a:pt x="2212" y="11"/>
                    </a:lnTo>
                    <a:lnTo>
                      <a:pt x="2222" y="19"/>
                    </a:lnTo>
                    <a:lnTo>
                      <a:pt x="2230" y="28"/>
                    </a:lnTo>
                    <a:lnTo>
                      <a:pt x="2237" y="39"/>
                    </a:lnTo>
                    <a:lnTo>
                      <a:pt x="2241" y="52"/>
                    </a:lnTo>
                    <a:lnTo>
                      <a:pt x="2242" y="65"/>
                    </a:lnTo>
                    <a:lnTo>
                      <a:pt x="2242" y="1664"/>
                    </a:lnTo>
                    <a:lnTo>
                      <a:pt x="2242" y="1664"/>
                    </a:lnTo>
                    <a:lnTo>
                      <a:pt x="2241" y="1677"/>
                    </a:lnTo>
                    <a:lnTo>
                      <a:pt x="2237" y="1689"/>
                    </a:lnTo>
                    <a:lnTo>
                      <a:pt x="2230" y="1700"/>
                    </a:lnTo>
                    <a:lnTo>
                      <a:pt x="2222" y="1710"/>
                    </a:lnTo>
                    <a:lnTo>
                      <a:pt x="2212" y="1718"/>
                    </a:lnTo>
                    <a:lnTo>
                      <a:pt x="2201" y="1724"/>
                    </a:lnTo>
                    <a:lnTo>
                      <a:pt x="2189" y="1728"/>
                    </a:lnTo>
                    <a:lnTo>
                      <a:pt x="2177" y="1729"/>
                    </a:lnTo>
                    <a:lnTo>
                      <a:pt x="65" y="1729"/>
                    </a:lnTo>
                    <a:lnTo>
                      <a:pt x="65" y="1729"/>
                    </a:lnTo>
                    <a:lnTo>
                      <a:pt x="51" y="1728"/>
                    </a:lnTo>
                    <a:lnTo>
                      <a:pt x="39" y="1724"/>
                    </a:lnTo>
                    <a:lnTo>
                      <a:pt x="28" y="1718"/>
                    </a:lnTo>
                    <a:lnTo>
                      <a:pt x="19" y="1710"/>
                    </a:lnTo>
                    <a:lnTo>
                      <a:pt x="11" y="1700"/>
                    </a:lnTo>
                    <a:lnTo>
                      <a:pt x="5" y="1689"/>
                    </a:lnTo>
                    <a:lnTo>
                      <a:pt x="1" y="1677"/>
                    </a:lnTo>
                    <a:lnTo>
                      <a:pt x="0" y="1664"/>
                    </a:lnTo>
                    <a:lnTo>
                      <a:pt x="0" y="1664"/>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2" name="Freeform 35"/>
              <p:cNvSpPr/>
              <p:nvPr/>
            </p:nvSpPr>
            <p:spPr bwMode="auto">
              <a:xfrm rot="1800000">
                <a:off x="1481074" y="2419321"/>
                <a:ext cx="1130998" cy="576036"/>
              </a:xfrm>
              <a:custGeom>
                <a:avLst/>
                <a:gdLst/>
                <a:ahLst/>
                <a:cxnLst>
                  <a:cxn ang="0">
                    <a:pos x="0" y="98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1930" y="0"/>
                  </a:cxn>
                  <a:cxn ang="0">
                    <a:pos x="0" y="984"/>
                  </a:cxn>
                </a:cxnLst>
                <a:rect l="0" t="0" r="r" b="b"/>
                <a:pathLst>
                  <a:path w="1930" h="984">
                    <a:moveTo>
                      <a:pt x="0" y="984"/>
                    </a:moveTo>
                    <a:lnTo>
                      <a:pt x="0" y="65"/>
                    </a:lnTo>
                    <a:lnTo>
                      <a:pt x="0" y="65"/>
                    </a:lnTo>
                    <a:lnTo>
                      <a:pt x="1" y="52"/>
                    </a:lnTo>
                    <a:lnTo>
                      <a:pt x="5" y="39"/>
                    </a:lnTo>
                    <a:lnTo>
                      <a:pt x="11" y="28"/>
                    </a:lnTo>
                    <a:lnTo>
                      <a:pt x="19" y="19"/>
                    </a:lnTo>
                    <a:lnTo>
                      <a:pt x="28" y="11"/>
                    </a:lnTo>
                    <a:lnTo>
                      <a:pt x="39" y="5"/>
                    </a:lnTo>
                    <a:lnTo>
                      <a:pt x="51" y="1"/>
                    </a:lnTo>
                    <a:lnTo>
                      <a:pt x="65" y="0"/>
                    </a:lnTo>
                    <a:lnTo>
                      <a:pt x="1930" y="0"/>
                    </a:lnTo>
                    <a:lnTo>
                      <a:pt x="0" y="984"/>
                    </a:lnTo>
                    <a:close/>
                  </a:path>
                </a:pathLst>
              </a:custGeom>
              <a:solidFill>
                <a:srgbClr val="C0BFC7"/>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3" name="Freeform 36"/>
              <p:cNvSpPr/>
              <p:nvPr/>
            </p:nvSpPr>
            <p:spPr bwMode="auto">
              <a:xfrm rot="1800000">
                <a:off x="2219910" y="2522582"/>
                <a:ext cx="49174" cy="49174"/>
              </a:xfrm>
              <a:custGeom>
                <a:avLst/>
                <a:gdLst/>
                <a:ahLst/>
                <a:cxnLst>
                  <a:cxn ang="0">
                    <a:pos x="0" y="43"/>
                  </a:cxn>
                  <a:cxn ang="0">
                    <a:pos x="0" y="43"/>
                  </a:cxn>
                  <a:cxn ang="0">
                    <a:pos x="1" y="34"/>
                  </a:cxn>
                  <a:cxn ang="0">
                    <a:pos x="2" y="26"/>
                  </a:cxn>
                  <a:cxn ang="0">
                    <a:pos x="7" y="19"/>
                  </a:cxn>
                  <a:cxn ang="0">
                    <a:pos x="12" y="13"/>
                  </a:cxn>
                  <a:cxn ang="0">
                    <a:pos x="19" y="7"/>
                  </a:cxn>
                  <a:cxn ang="0">
                    <a:pos x="26" y="3"/>
                  </a:cxn>
                  <a:cxn ang="0">
                    <a:pos x="34" y="2"/>
                  </a:cxn>
                  <a:cxn ang="0">
                    <a:pos x="42" y="0"/>
                  </a:cxn>
                  <a:cxn ang="0">
                    <a:pos x="42" y="0"/>
                  </a:cxn>
                  <a:cxn ang="0">
                    <a:pos x="50" y="2"/>
                  </a:cxn>
                  <a:cxn ang="0">
                    <a:pos x="58" y="3"/>
                  </a:cxn>
                  <a:cxn ang="0">
                    <a:pos x="65" y="7"/>
                  </a:cxn>
                  <a:cxn ang="0">
                    <a:pos x="72" y="13"/>
                  </a:cxn>
                  <a:cxn ang="0">
                    <a:pos x="76" y="19"/>
                  </a:cxn>
                  <a:cxn ang="0">
                    <a:pos x="80" y="26"/>
                  </a:cxn>
                  <a:cxn ang="0">
                    <a:pos x="83" y="34"/>
                  </a:cxn>
                  <a:cxn ang="0">
                    <a:pos x="84" y="43"/>
                  </a:cxn>
                  <a:cxn ang="0">
                    <a:pos x="84" y="43"/>
                  </a:cxn>
                  <a:cxn ang="0">
                    <a:pos x="83" y="51"/>
                  </a:cxn>
                  <a:cxn ang="0">
                    <a:pos x="80" y="59"/>
                  </a:cxn>
                  <a:cxn ang="0">
                    <a:pos x="76" y="66"/>
                  </a:cxn>
                  <a:cxn ang="0">
                    <a:pos x="72" y="73"/>
                  </a:cxn>
                  <a:cxn ang="0">
                    <a:pos x="65" y="78"/>
                  </a:cxn>
                  <a:cxn ang="0">
                    <a:pos x="58" y="81"/>
                  </a:cxn>
                  <a:cxn ang="0">
                    <a:pos x="50" y="83"/>
                  </a:cxn>
                  <a:cxn ang="0">
                    <a:pos x="42" y="85"/>
                  </a:cxn>
                  <a:cxn ang="0">
                    <a:pos x="42" y="85"/>
                  </a:cxn>
                  <a:cxn ang="0">
                    <a:pos x="34" y="83"/>
                  </a:cxn>
                  <a:cxn ang="0">
                    <a:pos x="26" y="81"/>
                  </a:cxn>
                  <a:cxn ang="0">
                    <a:pos x="19" y="78"/>
                  </a:cxn>
                  <a:cxn ang="0">
                    <a:pos x="12" y="73"/>
                  </a:cxn>
                  <a:cxn ang="0">
                    <a:pos x="7" y="66"/>
                  </a:cxn>
                  <a:cxn ang="0">
                    <a:pos x="2" y="59"/>
                  </a:cxn>
                  <a:cxn ang="0">
                    <a:pos x="1" y="51"/>
                  </a:cxn>
                  <a:cxn ang="0">
                    <a:pos x="0" y="43"/>
                  </a:cxn>
                  <a:cxn ang="0">
                    <a:pos x="0" y="43"/>
                  </a:cxn>
                </a:cxnLst>
                <a:rect l="0" t="0" r="r" b="b"/>
                <a:pathLst>
                  <a:path w="84" h="85">
                    <a:moveTo>
                      <a:pt x="0" y="43"/>
                    </a:moveTo>
                    <a:lnTo>
                      <a:pt x="0" y="43"/>
                    </a:lnTo>
                    <a:lnTo>
                      <a:pt x="1" y="34"/>
                    </a:lnTo>
                    <a:lnTo>
                      <a:pt x="2" y="26"/>
                    </a:lnTo>
                    <a:lnTo>
                      <a:pt x="7" y="19"/>
                    </a:lnTo>
                    <a:lnTo>
                      <a:pt x="12" y="13"/>
                    </a:lnTo>
                    <a:lnTo>
                      <a:pt x="19" y="7"/>
                    </a:lnTo>
                    <a:lnTo>
                      <a:pt x="26" y="3"/>
                    </a:lnTo>
                    <a:lnTo>
                      <a:pt x="34" y="2"/>
                    </a:lnTo>
                    <a:lnTo>
                      <a:pt x="42" y="0"/>
                    </a:lnTo>
                    <a:lnTo>
                      <a:pt x="42" y="0"/>
                    </a:lnTo>
                    <a:lnTo>
                      <a:pt x="50" y="2"/>
                    </a:lnTo>
                    <a:lnTo>
                      <a:pt x="58" y="3"/>
                    </a:lnTo>
                    <a:lnTo>
                      <a:pt x="65" y="7"/>
                    </a:lnTo>
                    <a:lnTo>
                      <a:pt x="72" y="13"/>
                    </a:lnTo>
                    <a:lnTo>
                      <a:pt x="76" y="19"/>
                    </a:lnTo>
                    <a:lnTo>
                      <a:pt x="80" y="26"/>
                    </a:lnTo>
                    <a:lnTo>
                      <a:pt x="83" y="34"/>
                    </a:lnTo>
                    <a:lnTo>
                      <a:pt x="84" y="43"/>
                    </a:lnTo>
                    <a:lnTo>
                      <a:pt x="84" y="43"/>
                    </a:lnTo>
                    <a:lnTo>
                      <a:pt x="83" y="51"/>
                    </a:lnTo>
                    <a:lnTo>
                      <a:pt x="80" y="59"/>
                    </a:lnTo>
                    <a:lnTo>
                      <a:pt x="76" y="66"/>
                    </a:lnTo>
                    <a:lnTo>
                      <a:pt x="72" y="73"/>
                    </a:lnTo>
                    <a:lnTo>
                      <a:pt x="65" y="78"/>
                    </a:lnTo>
                    <a:lnTo>
                      <a:pt x="58" y="81"/>
                    </a:lnTo>
                    <a:lnTo>
                      <a:pt x="50" y="83"/>
                    </a:lnTo>
                    <a:lnTo>
                      <a:pt x="42" y="85"/>
                    </a:lnTo>
                    <a:lnTo>
                      <a:pt x="42" y="85"/>
                    </a:lnTo>
                    <a:lnTo>
                      <a:pt x="34" y="83"/>
                    </a:lnTo>
                    <a:lnTo>
                      <a:pt x="26" y="81"/>
                    </a:lnTo>
                    <a:lnTo>
                      <a:pt x="19" y="78"/>
                    </a:lnTo>
                    <a:lnTo>
                      <a:pt x="12" y="73"/>
                    </a:lnTo>
                    <a:lnTo>
                      <a:pt x="7" y="66"/>
                    </a:lnTo>
                    <a:lnTo>
                      <a:pt x="2" y="59"/>
                    </a:lnTo>
                    <a:lnTo>
                      <a:pt x="1" y="51"/>
                    </a:lnTo>
                    <a:lnTo>
                      <a:pt x="0" y="43"/>
                    </a:lnTo>
                    <a:lnTo>
                      <a:pt x="0" y="43"/>
                    </a:lnTo>
                    <a:close/>
                  </a:path>
                </a:pathLst>
              </a:custGeom>
              <a:solidFill>
                <a:srgbClr val="706F75"/>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4" name="Rectangle 37"/>
              <p:cNvSpPr>
                <a:spLocks noChangeArrowheads="1"/>
              </p:cNvSpPr>
              <p:nvPr/>
            </p:nvSpPr>
            <p:spPr bwMode="auto">
              <a:xfrm rot="1800000">
                <a:off x="1476585" y="2531148"/>
                <a:ext cx="1081824" cy="823076"/>
              </a:xfrm>
              <a:prstGeom prst="rect">
                <a:avLst/>
              </a:prstGeom>
              <a:solidFill>
                <a:srgbClr val="FFFFFF"/>
              </a:solidFill>
              <a:ln w="9525">
                <a:noFill/>
                <a:miter lim="800000"/>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5" name="Freeform 40"/>
              <p:cNvSpPr/>
              <p:nvPr/>
            </p:nvSpPr>
            <p:spPr bwMode="auto">
              <a:xfrm rot="1800000">
                <a:off x="2362395" y="2904623"/>
                <a:ext cx="15221" cy="14050"/>
              </a:xfrm>
              <a:custGeom>
                <a:avLst/>
                <a:gdLst/>
                <a:ahLst/>
                <a:cxnLst>
                  <a:cxn ang="0">
                    <a:pos x="0" y="21"/>
                  </a:cxn>
                  <a:cxn ang="0">
                    <a:pos x="1" y="0"/>
                  </a:cxn>
                  <a:cxn ang="0">
                    <a:pos x="26" y="1"/>
                  </a:cxn>
                  <a:cxn ang="0">
                    <a:pos x="23" y="23"/>
                  </a:cxn>
                  <a:cxn ang="0">
                    <a:pos x="0" y="21"/>
                  </a:cxn>
                  <a:cxn ang="0">
                    <a:pos x="0" y="21"/>
                  </a:cxn>
                </a:cxnLst>
                <a:rect l="0" t="0" r="r" b="b"/>
                <a:pathLst>
                  <a:path w="26" h="23">
                    <a:moveTo>
                      <a:pt x="0" y="21"/>
                    </a:moveTo>
                    <a:lnTo>
                      <a:pt x="1" y="0"/>
                    </a:lnTo>
                    <a:lnTo>
                      <a:pt x="26" y="1"/>
                    </a:lnTo>
                    <a:lnTo>
                      <a:pt x="23" y="23"/>
                    </a:lnTo>
                    <a:lnTo>
                      <a:pt x="0" y="21"/>
                    </a:lnTo>
                    <a:lnTo>
                      <a:pt x="0" y="21"/>
                    </a:lnTo>
                  </a:path>
                </a:pathLst>
              </a:custGeom>
              <a:no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6" name="Freeform 59"/>
              <p:cNvSpPr/>
              <p:nvPr/>
            </p:nvSpPr>
            <p:spPr bwMode="auto">
              <a:xfrm rot="1800000">
                <a:off x="2039198" y="3019098"/>
                <a:ext cx="833613" cy="1044358"/>
              </a:xfrm>
              <a:custGeom>
                <a:avLst/>
                <a:gdLst/>
                <a:ahLst/>
                <a:cxnLst>
                  <a:cxn ang="0">
                    <a:pos x="1390" y="1529"/>
                  </a:cxn>
                  <a:cxn ang="0">
                    <a:pos x="1360" y="1467"/>
                  </a:cxn>
                  <a:cxn ang="0">
                    <a:pos x="1234" y="1252"/>
                  </a:cxn>
                  <a:cxn ang="0">
                    <a:pos x="1189" y="1120"/>
                  </a:cxn>
                  <a:cxn ang="0">
                    <a:pos x="1127" y="817"/>
                  </a:cxn>
                  <a:cxn ang="0">
                    <a:pos x="1090" y="685"/>
                  </a:cxn>
                  <a:cxn ang="0">
                    <a:pos x="1016" y="550"/>
                  </a:cxn>
                  <a:cxn ang="0">
                    <a:pos x="950" y="474"/>
                  </a:cxn>
                  <a:cxn ang="0">
                    <a:pos x="880" y="407"/>
                  </a:cxn>
                  <a:cxn ang="0">
                    <a:pos x="835" y="391"/>
                  </a:cxn>
                  <a:cxn ang="0">
                    <a:pos x="794" y="409"/>
                  </a:cxn>
                  <a:cxn ang="0">
                    <a:pos x="759" y="444"/>
                  </a:cxn>
                  <a:cxn ang="0">
                    <a:pos x="743" y="437"/>
                  </a:cxn>
                  <a:cxn ang="0">
                    <a:pos x="681" y="383"/>
                  </a:cxn>
                  <a:cxn ang="0">
                    <a:pos x="629" y="362"/>
                  </a:cxn>
                  <a:cxn ang="0">
                    <a:pos x="591" y="368"/>
                  </a:cxn>
                  <a:cxn ang="0">
                    <a:pos x="557" y="388"/>
                  </a:cxn>
                  <a:cxn ang="0">
                    <a:pos x="535" y="424"/>
                  </a:cxn>
                  <a:cxn ang="0">
                    <a:pos x="515" y="405"/>
                  </a:cxn>
                  <a:cxn ang="0">
                    <a:pos x="474" y="368"/>
                  </a:cxn>
                  <a:cxn ang="0">
                    <a:pos x="428" y="358"/>
                  </a:cxn>
                  <a:cxn ang="0">
                    <a:pos x="373" y="376"/>
                  </a:cxn>
                  <a:cxn ang="0">
                    <a:pos x="342" y="407"/>
                  </a:cxn>
                  <a:cxn ang="0">
                    <a:pos x="219" y="208"/>
                  </a:cxn>
                  <a:cxn ang="0">
                    <a:pos x="157" y="93"/>
                  </a:cxn>
                  <a:cxn ang="0">
                    <a:pos x="106" y="16"/>
                  </a:cxn>
                  <a:cxn ang="0">
                    <a:pos x="79" y="0"/>
                  </a:cxn>
                  <a:cxn ang="0">
                    <a:pos x="56" y="3"/>
                  </a:cxn>
                  <a:cxn ang="0">
                    <a:pos x="26" y="20"/>
                  </a:cxn>
                  <a:cxn ang="0">
                    <a:pos x="4" y="54"/>
                  </a:cxn>
                  <a:cxn ang="0">
                    <a:pos x="1" y="109"/>
                  </a:cxn>
                  <a:cxn ang="0">
                    <a:pos x="29" y="184"/>
                  </a:cxn>
                  <a:cxn ang="0">
                    <a:pos x="120" y="391"/>
                  </a:cxn>
                  <a:cxn ang="0">
                    <a:pos x="198" y="575"/>
                  </a:cxn>
                  <a:cxn ang="0">
                    <a:pos x="302" y="802"/>
                  </a:cxn>
                  <a:cxn ang="0">
                    <a:pos x="350" y="943"/>
                  </a:cxn>
                  <a:cxn ang="0">
                    <a:pos x="373" y="1033"/>
                  </a:cxn>
                  <a:cxn ang="0">
                    <a:pos x="368" y="1041"/>
                  </a:cxn>
                  <a:cxn ang="0">
                    <a:pos x="345" y="1030"/>
                  </a:cxn>
                  <a:cxn ang="0">
                    <a:pos x="324" y="997"/>
                  </a:cxn>
                  <a:cxn ang="0">
                    <a:pos x="298" y="931"/>
                  </a:cxn>
                  <a:cxn ang="0">
                    <a:pos x="285" y="913"/>
                  </a:cxn>
                  <a:cxn ang="0">
                    <a:pos x="266" y="853"/>
                  </a:cxn>
                  <a:cxn ang="0">
                    <a:pos x="270" y="781"/>
                  </a:cxn>
                  <a:cxn ang="0">
                    <a:pos x="268" y="755"/>
                  </a:cxn>
                  <a:cxn ang="0">
                    <a:pos x="230" y="680"/>
                  </a:cxn>
                  <a:cxn ang="0">
                    <a:pos x="192" y="643"/>
                  </a:cxn>
                  <a:cxn ang="0">
                    <a:pos x="172" y="639"/>
                  </a:cxn>
                  <a:cxn ang="0">
                    <a:pos x="153" y="649"/>
                  </a:cxn>
                  <a:cxn ang="0">
                    <a:pos x="139" y="695"/>
                  </a:cxn>
                  <a:cxn ang="0">
                    <a:pos x="135" y="766"/>
                  </a:cxn>
                  <a:cxn ang="0">
                    <a:pos x="112" y="835"/>
                  </a:cxn>
                  <a:cxn ang="0">
                    <a:pos x="82" y="907"/>
                  </a:cxn>
                  <a:cxn ang="0">
                    <a:pos x="90" y="958"/>
                  </a:cxn>
                  <a:cxn ang="0">
                    <a:pos x="204" y="1190"/>
                  </a:cxn>
                  <a:cxn ang="0">
                    <a:pos x="233" y="1228"/>
                  </a:cxn>
                  <a:cxn ang="0">
                    <a:pos x="353" y="1324"/>
                  </a:cxn>
                  <a:cxn ang="0">
                    <a:pos x="429" y="1364"/>
                  </a:cxn>
                  <a:cxn ang="0">
                    <a:pos x="621" y="1455"/>
                  </a:cxn>
                  <a:cxn ang="0">
                    <a:pos x="717" y="1517"/>
                  </a:cxn>
                  <a:cxn ang="0">
                    <a:pos x="787" y="1585"/>
                  </a:cxn>
                  <a:cxn ang="0">
                    <a:pos x="914" y="1782"/>
                  </a:cxn>
                </a:cxnLst>
                <a:rect l="0" t="0" r="r" b="b"/>
                <a:pathLst>
                  <a:path w="1424" h="1782">
                    <a:moveTo>
                      <a:pt x="1424" y="1587"/>
                    </a:moveTo>
                    <a:lnTo>
                      <a:pt x="1424" y="1587"/>
                    </a:lnTo>
                    <a:lnTo>
                      <a:pt x="1398" y="1545"/>
                    </a:lnTo>
                    <a:lnTo>
                      <a:pt x="1390" y="1529"/>
                    </a:lnTo>
                    <a:lnTo>
                      <a:pt x="1384" y="1517"/>
                    </a:lnTo>
                    <a:lnTo>
                      <a:pt x="1384" y="1517"/>
                    </a:lnTo>
                    <a:lnTo>
                      <a:pt x="1373" y="1493"/>
                    </a:lnTo>
                    <a:lnTo>
                      <a:pt x="1360" y="1467"/>
                    </a:lnTo>
                    <a:lnTo>
                      <a:pt x="1326" y="1408"/>
                    </a:lnTo>
                    <a:lnTo>
                      <a:pt x="1244" y="1271"/>
                    </a:lnTo>
                    <a:lnTo>
                      <a:pt x="1244" y="1271"/>
                    </a:lnTo>
                    <a:lnTo>
                      <a:pt x="1234" y="1252"/>
                    </a:lnTo>
                    <a:lnTo>
                      <a:pt x="1223" y="1230"/>
                    </a:lnTo>
                    <a:lnTo>
                      <a:pt x="1215" y="1206"/>
                    </a:lnTo>
                    <a:lnTo>
                      <a:pt x="1206" y="1179"/>
                    </a:lnTo>
                    <a:lnTo>
                      <a:pt x="1189" y="1120"/>
                    </a:lnTo>
                    <a:lnTo>
                      <a:pt x="1174" y="1057"/>
                    </a:lnTo>
                    <a:lnTo>
                      <a:pt x="1161" y="992"/>
                    </a:lnTo>
                    <a:lnTo>
                      <a:pt x="1147" y="929"/>
                    </a:lnTo>
                    <a:lnTo>
                      <a:pt x="1127" y="817"/>
                    </a:lnTo>
                    <a:lnTo>
                      <a:pt x="1127" y="817"/>
                    </a:lnTo>
                    <a:lnTo>
                      <a:pt x="1117" y="771"/>
                    </a:lnTo>
                    <a:lnTo>
                      <a:pt x="1105" y="726"/>
                    </a:lnTo>
                    <a:lnTo>
                      <a:pt x="1090" y="685"/>
                    </a:lnTo>
                    <a:lnTo>
                      <a:pt x="1074" y="647"/>
                    </a:lnTo>
                    <a:lnTo>
                      <a:pt x="1056" y="612"/>
                    </a:lnTo>
                    <a:lnTo>
                      <a:pt x="1037" y="579"/>
                    </a:lnTo>
                    <a:lnTo>
                      <a:pt x="1016" y="550"/>
                    </a:lnTo>
                    <a:lnTo>
                      <a:pt x="995" y="526"/>
                    </a:lnTo>
                    <a:lnTo>
                      <a:pt x="995" y="526"/>
                    </a:lnTo>
                    <a:lnTo>
                      <a:pt x="973" y="500"/>
                    </a:lnTo>
                    <a:lnTo>
                      <a:pt x="950" y="474"/>
                    </a:lnTo>
                    <a:lnTo>
                      <a:pt x="926" y="450"/>
                    </a:lnTo>
                    <a:lnTo>
                      <a:pt x="903" y="426"/>
                    </a:lnTo>
                    <a:lnTo>
                      <a:pt x="891" y="417"/>
                    </a:lnTo>
                    <a:lnTo>
                      <a:pt x="880" y="407"/>
                    </a:lnTo>
                    <a:lnTo>
                      <a:pt x="869" y="400"/>
                    </a:lnTo>
                    <a:lnTo>
                      <a:pt x="857" y="395"/>
                    </a:lnTo>
                    <a:lnTo>
                      <a:pt x="846" y="392"/>
                    </a:lnTo>
                    <a:lnTo>
                      <a:pt x="835" y="391"/>
                    </a:lnTo>
                    <a:lnTo>
                      <a:pt x="824" y="394"/>
                    </a:lnTo>
                    <a:lnTo>
                      <a:pt x="813" y="398"/>
                    </a:lnTo>
                    <a:lnTo>
                      <a:pt x="813" y="398"/>
                    </a:lnTo>
                    <a:lnTo>
                      <a:pt x="794" y="409"/>
                    </a:lnTo>
                    <a:lnTo>
                      <a:pt x="781" y="420"/>
                    </a:lnTo>
                    <a:lnTo>
                      <a:pt x="770" y="429"/>
                    </a:lnTo>
                    <a:lnTo>
                      <a:pt x="763" y="437"/>
                    </a:lnTo>
                    <a:lnTo>
                      <a:pt x="759" y="444"/>
                    </a:lnTo>
                    <a:lnTo>
                      <a:pt x="758" y="450"/>
                    </a:lnTo>
                    <a:lnTo>
                      <a:pt x="756" y="454"/>
                    </a:lnTo>
                    <a:lnTo>
                      <a:pt x="756" y="454"/>
                    </a:lnTo>
                    <a:lnTo>
                      <a:pt x="743" y="437"/>
                    </a:lnTo>
                    <a:lnTo>
                      <a:pt x="726" y="420"/>
                    </a:lnTo>
                    <a:lnTo>
                      <a:pt x="706" y="400"/>
                    </a:lnTo>
                    <a:lnTo>
                      <a:pt x="693" y="392"/>
                    </a:lnTo>
                    <a:lnTo>
                      <a:pt x="681" y="383"/>
                    </a:lnTo>
                    <a:lnTo>
                      <a:pt x="669" y="376"/>
                    </a:lnTo>
                    <a:lnTo>
                      <a:pt x="657" y="369"/>
                    </a:lnTo>
                    <a:lnTo>
                      <a:pt x="643" y="365"/>
                    </a:lnTo>
                    <a:lnTo>
                      <a:pt x="629" y="362"/>
                    </a:lnTo>
                    <a:lnTo>
                      <a:pt x="617" y="361"/>
                    </a:lnTo>
                    <a:lnTo>
                      <a:pt x="604" y="364"/>
                    </a:lnTo>
                    <a:lnTo>
                      <a:pt x="604" y="364"/>
                    </a:lnTo>
                    <a:lnTo>
                      <a:pt x="591" y="368"/>
                    </a:lnTo>
                    <a:lnTo>
                      <a:pt x="582" y="373"/>
                    </a:lnTo>
                    <a:lnTo>
                      <a:pt x="572" y="377"/>
                    </a:lnTo>
                    <a:lnTo>
                      <a:pt x="564" y="383"/>
                    </a:lnTo>
                    <a:lnTo>
                      <a:pt x="557" y="388"/>
                    </a:lnTo>
                    <a:lnTo>
                      <a:pt x="552" y="394"/>
                    </a:lnTo>
                    <a:lnTo>
                      <a:pt x="544" y="406"/>
                    </a:lnTo>
                    <a:lnTo>
                      <a:pt x="538" y="415"/>
                    </a:lnTo>
                    <a:lnTo>
                      <a:pt x="535" y="424"/>
                    </a:lnTo>
                    <a:lnTo>
                      <a:pt x="533" y="432"/>
                    </a:lnTo>
                    <a:lnTo>
                      <a:pt x="533" y="432"/>
                    </a:lnTo>
                    <a:lnTo>
                      <a:pt x="525" y="418"/>
                    </a:lnTo>
                    <a:lnTo>
                      <a:pt x="515" y="405"/>
                    </a:lnTo>
                    <a:lnTo>
                      <a:pt x="501" y="388"/>
                    </a:lnTo>
                    <a:lnTo>
                      <a:pt x="493" y="381"/>
                    </a:lnTo>
                    <a:lnTo>
                      <a:pt x="484" y="375"/>
                    </a:lnTo>
                    <a:lnTo>
                      <a:pt x="474" y="368"/>
                    </a:lnTo>
                    <a:lnTo>
                      <a:pt x="465" y="364"/>
                    </a:lnTo>
                    <a:lnTo>
                      <a:pt x="452" y="360"/>
                    </a:lnTo>
                    <a:lnTo>
                      <a:pt x="441" y="357"/>
                    </a:lnTo>
                    <a:lnTo>
                      <a:pt x="428" y="358"/>
                    </a:lnTo>
                    <a:lnTo>
                      <a:pt x="416" y="360"/>
                    </a:lnTo>
                    <a:lnTo>
                      <a:pt x="416" y="360"/>
                    </a:lnTo>
                    <a:lnTo>
                      <a:pt x="391" y="368"/>
                    </a:lnTo>
                    <a:lnTo>
                      <a:pt x="373" y="376"/>
                    </a:lnTo>
                    <a:lnTo>
                      <a:pt x="360" y="386"/>
                    </a:lnTo>
                    <a:lnTo>
                      <a:pt x="351" y="394"/>
                    </a:lnTo>
                    <a:lnTo>
                      <a:pt x="345" y="402"/>
                    </a:lnTo>
                    <a:lnTo>
                      <a:pt x="342" y="407"/>
                    </a:lnTo>
                    <a:lnTo>
                      <a:pt x="341" y="413"/>
                    </a:lnTo>
                    <a:lnTo>
                      <a:pt x="341" y="413"/>
                    </a:lnTo>
                    <a:lnTo>
                      <a:pt x="274" y="302"/>
                    </a:lnTo>
                    <a:lnTo>
                      <a:pt x="219" y="208"/>
                    </a:lnTo>
                    <a:lnTo>
                      <a:pt x="193" y="163"/>
                    </a:lnTo>
                    <a:lnTo>
                      <a:pt x="173" y="124"/>
                    </a:lnTo>
                    <a:lnTo>
                      <a:pt x="173" y="124"/>
                    </a:lnTo>
                    <a:lnTo>
                      <a:pt x="157" y="93"/>
                    </a:lnTo>
                    <a:lnTo>
                      <a:pt x="142" y="65"/>
                    </a:lnTo>
                    <a:lnTo>
                      <a:pt x="127" y="42"/>
                    </a:lnTo>
                    <a:lnTo>
                      <a:pt x="113" y="23"/>
                    </a:lnTo>
                    <a:lnTo>
                      <a:pt x="106" y="16"/>
                    </a:lnTo>
                    <a:lnTo>
                      <a:pt x="99" y="11"/>
                    </a:lnTo>
                    <a:lnTo>
                      <a:pt x="93" y="5"/>
                    </a:lnTo>
                    <a:lnTo>
                      <a:pt x="86" y="3"/>
                    </a:lnTo>
                    <a:lnTo>
                      <a:pt x="79" y="0"/>
                    </a:lnTo>
                    <a:lnTo>
                      <a:pt x="72" y="0"/>
                    </a:lnTo>
                    <a:lnTo>
                      <a:pt x="64" y="0"/>
                    </a:lnTo>
                    <a:lnTo>
                      <a:pt x="56" y="3"/>
                    </a:lnTo>
                    <a:lnTo>
                      <a:pt x="56" y="3"/>
                    </a:lnTo>
                    <a:lnTo>
                      <a:pt x="49" y="5"/>
                    </a:lnTo>
                    <a:lnTo>
                      <a:pt x="41" y="9"/>
                    </a:lnTo>
                    <a:lnTo>
                      <a:pt x="33" y="15"/>
                    </a:lnTo>
                    <a:lnTo>
                      <a:pt x="26" y="20"/>
                    </a:lnTo>
                    <a:lnTo>
                      <a:pt x="19" y="27"/>
                    </a:lnTo>
                    <a:lnTo>
                      <a:pt x="14" y="35"/>
                    </a:lnTo>
                    <a:lnTo>
                      <a:pt x="8" y="45"/>
                    </a:lnTo>
                    <a:lnTo>
                      <a:pt x="4" y="54"/>
                    </a:lnTo>
                    <a:lnTo>
                      <a:pt x="1" y="67"/>
                    </a:lnTo>
                    <a:lnTo>
                      <a:pt x="0" y="79"/>
                    </a:lnTo>
                    <a:lnTo>
                      <a:pt x="0" y="93"/>
                    </a:lnTo>
                    <a:lnTo>
                      <a:pt x="1" y="109"/>
                    </a:lnTo>
                    <a:lnTo>
                      <a:pt x="5" y="125"/>
                    </a:lnTo>
                    <a:lnTo>
                      <a:pt x="11" y="143"/>
                    </a:lnTo>
                    <a:lnTo>
                      <a:pt x="18" y="162"/>
                    </a:lnTo>
                    <a:lnTo>
                      <a:pt x="29" y="184"/>
                    </a:lnTo>
                    <a:lnTo>
                      <a:pt x="29" y="184"/>
                    </a:lnTo>
                    <a:lnTo>
                      <a:pt x="50" y="230"/>
                    </a:lnTo>
                    <a:lnTo>
                      <a:pt x="74" y="282"/>
                    </a:lnTo>
                    <a:lnTo>
                      <a:pt x="120" y="391"/>
                    </a:lnTo>
                    <a:lnTo>
                      <a:pt x="162" y="495"/>
                    </a:lnTo>
                    <a:lnTo>
                      <a:pt x="181" y="538"/>
                    </a:lnTo>
                    <a:lnTo>
                      <a:pt x="198" y="575"/>
                    </a:lnTo>
                    <a:lnTo>
                      <a:pt x="198" y="575"/>
                    </a:lnTo>
                    <a:lnTo>
                      <a:pt x="236" y="653"/>
                    </a:lnTo>
                    <a:lnTo>
                      <a:pt x="257" y="700"/>
                    </a:lnTo>
                    <a:lnTo>
                      <a:pt x="281" y="751"/>
                    </a:lnTo>
                    <a:lnTo>
                      <a:pt x="302" y="802"/>
                    </a:lnTo>
                    <a:lnTo>
                      <a:pt x="322" y="852"/>
                    </a:lnTo>
                    <a:lnTo>
                      <a:pt x="338" y="899"/>
                    </a:lnTo>
                    <a:lnTo>
                      <a:pt x="345" y="922"/>
                    </a:lnTo>
                    <a:lnTo>
                      <a:pt x="350" y="943"/>
                    </a:lnTo>
                    <a:lnTo>
                      <a:pt x="350" y="943"/>
                    </a:lnTo>
                    <a:lnTo>
                      <a:pt x="366" y="1004"/>
                    </a:lnTo>
                    <a:lnTo>
                      <a:pt x="371" y="1022"/>
                    </a:lnTo>
                    <a:lnTo>
                      <a:pt x="373" y="1033"/>
                    </a:lnTo>
                    <a:lnTo>
                      <a:pt x="373" y="1037"/>
                    </a:lnTo>
                    <a:lnTo>
                      <a:pt x="372" y="1040"/>
                    </a:lnTo>
                    <a:lnTo>
                      <a:pt x="371" y="1041"/>
                    </a:lnTo>
                    <a:lnTo>
                      <a:pt x="368" y="1041"/>
                    </a:lnTo>
                    <a:lnTo>
                      <a:pt x="361" y="1038"/>
                    </a:lnTo>
                    <a:lnTo>
                      <a:pt x="351" y="1034"/>
                    </a:lnTo>
                    <a:lnTo>
                      <a:pt x="351" y="1034"/>
                    </a:lnTo>
                    <a:lnTo>
                      <a:pt x="345" y="1030"/>
                    </a:lnTo>
                    <a:lnTo>
                      <a:pt x="339" y="1026"/>
                    </a:lnTo>
                    <a:lnTo>
                      <a:pt x="335" y="1019"/>
                    </a:lnTo>
                    <a:lnTo>
                      <a:pt x="331" y="1014"/>
                    </a:lnTo>
                    <a:lnTo>
                      <a:pt x="324" y="997"/>
                    </a:lnTo>
                    <a:lnTo>
                      <a:pt x="319" y="981"/>
                    </a:lnTo>
                    <a:lnTo>
                      <a:pt x="312" y="963"/>
                    </a:lnTo>
                    <a:lnTo>
                      <a:pt x="307" y="946"/>
                    </a:lnTo>
                    <a:lnTo>
                      <a:pt x="298" y="931"/>
                    </a:lnTo>
                    <a:lnTo>
                      <a:pt x="294" y="924"/>
                    </a:lnTo>
                    <a:lnTo>
                      <a:pt x="290" y="918"/>
                    </a:lnTo>
                    <a:lnTo>
                      <a:pt x="290" y="918"/>
                    </a:lnTo>
                    <a:lnTo>
                      <a:pt x="285" y="913"/>
                    </a:lnTo>
                    <a:lnTo>
                      <a:pt x="281" y="906"/>
                    </a:lnTo>
                    <a:lnTo>
                      <a:pt x="274" y="891"/>
                    </a:lnTo>
                    <a:lnTo>
                      <a:pt x="268" y="872"/>
                    </a:lnTo>
                    <a:lnTo>
                      <a:pt x="266" y="853"/>
                    </a:lnTo>
                    <a:lnTo>
                      <a:pt x="264" y="832"/>
                    </a:lnTo>
                    <a:lnTo>
                      <a:pt x="264" y="812"/>
                    </a:lnTo>
                    <a:lnTo>
                      <a:pt x="266" y="794"/>
                    </a:lnTo>
                    <a:lnTo>
                      <a:pt x="270" y="781"/>
                    </a:lnTo>
                    <a:lnTo>
                      <a:pt x="270" y="781"/>
                    </a:lnTo>
                    <a:lnTo>
                      <a:pt x="271" y="773"/>
                    </a:lnTo>
                    <a:lnTo>
                      <a:pt x="270" y="764"/>
                    </a:lnTo>
                    <a:lnTo>
                      <a:pt x="268" y="755"/>
                    </a:lnTo>
                    <a:lnTo>
                      <a:pt x="266" y="745"/>
                    </a:lnTo>
                    <a:lnTo>
                      <a:pt x="256" y="723"/>
                    </a:lnTo>
                    <a:lnTo>
                      <a:pt x="245" y="700"/>
                    </a:lnTo>
                    <a:lnTo>
                      <a:pt x="230" y="680"/>
                    </a:lnTo>
                    <a:lnTo>
                      <a:pt x="215" y="661"/>
                    </a:lnTo>
                    <a:lnTo>
                      <a:pt x="207" y="654"/>
                    </a:lnTo>
                    <a:lnTo>
                      <a:pt x="199" y="647"/>
                    </a:lnTo>
                    <a:lnTo>
                      <a:pt x="192" y="643"/>
                    </a:lnTo>
                    <a:lnTo>
                      <a:pt x="184" y="640"/>
                    </a:lnTo>
                    <a:lnTo>
                      <a:pt x="184" y="640"/>
                    </a:lnTo>
                    <a:lnTo>
                      <a:pt x="177" y="639"/>
                    </a:lnTo>
                    <a:lnTo>
                      <a:pt x="172" y="639"/>
                    </a:lnTo>
                    <a:lnTo>
                      <a:pt x="166" y="640"/>
                    </a:lnTo>
                    <a:lnTo>
                      <a:pt x="161" y="642"/>
                    </a:lnTo>
                    <a:lnTo>
                      <a:pt x="157" y="644"/>
                    </a:lnTo>
                    <a:lnTo>
                      <a:pt x="153" y="649"/>
                    </a:lnTo>
                    <a:lnTo>
                      <a:pt x="150" y="653"/>
                    </a:lnTo>
                    <a:lnTo>
                      <a:pt x="147" y="659"/>
                    </a:lnTo>
                    <a:lnTo>
                      <a:pt x="142" y="674"/>
                    </a:lnTo>
                    <a:lnTo>
                      <a:pt x="139" y="695"/>
                    </a:lnTo>
                    <a:lnTo>
                      <a:pt x="138" y="719"/>
                    </a:lnTo>
                    <a:lnTo>
                      <a:pt x="136" y="749"/>
                    </a:lnTo>
                    <a:lnTo>
                      <a:pt x="136" y="749"/>
                    </a:lnTo>
                    <a:lnTo>
                      <a:pt x="135" y="766"/>
                    </a:lnTo>
                    <a:lnTo>
                      <a:pt x="132" y="781"/>
                    </a:lnTo>
                    <a:lnTo>
                      <a:pt x="128" y="796"/>
                    </a:lnTo>
                    <a:lnTo>
                      <a:pt x="124" y="809"/>
                    </a:lnTo>
                    <a:lnTo>
                      <a:pt x="112" y="835"/>
                    </a:lnTo>
                    <a:lnTo>
                      <a:pt x="99" y="860"/>
                    </a:lnTo>
                    <a:lnTo>
                      <a:pt x="89" y="884"/>
                    </a:lnTo>
                    <a:lnTo>
                      <a:pt x="84" y="895"/>
                    </a:lnTo>
                    <a:lnTo>
                      <a:pt x="82" y="907"/>
                    </a:lnTo>
                    <a:lnTo>
                      <a:pt x="80" y="920"/>
                    </a:lnTo>
                    <a:lnTo>
                      <a:pt x="82" y="932"/>
                    </a:lnTo>
                    <a:lnTo>
                      <a:pt x="84" y="944"/>
                    </a:lnTo>
                    <a:lnTo>
                      <a:pt x="90" y="958"/>
                    </a:lnTo>
                    <a:lnTo>
                      <a:pt x="90" y="958"/>
                    </a:lnTo>
                    <a:lnTo>
                      <a:pt x="153" y="1085"/>
                    </a:lnTo>
                    <a:lnTo>
                      <a:pt x="183" y="1145"/>
                    </a:lnTo>
                    <a:lnTo>
                      <a:pt x="204" y="1190"/>
                    </a:lnTo>
                    <a:lnTo>
                      <a:pt x="204" y="1190"/>
                    </a:lnTo>
                    <a:lnTo>
                      <a:pt x="208" y="1198"/>
                    </a:lnTo>
                    <a:lnTo>
                      <a:pt x="215" y="1207"/>
                    </a:lnTo>
                    <a:lnTo>
                      <a:pt x="233" y="1228"/>
                    </a:lnTo>
                    <a:lnTo>
                      <a:pt x="257" y="1252"/>
                    </a:lnTo>
                    <a:lnTo>
                      <a:pt x="286" y="1277"/>
                    </a:lnTo>
                    <a:lnTo>
                      <a:pt x="319" y="1301"/>
                    </a:lnTo>
                    <a:lnTo>
                      <a:pt x="353" y="1324"/>
                    </a:lnTo>
                    <a:lnTo>
                      <a:pt x="391" y="1345"/>
                    </a:lnTo>
                    <a:lnTo>
                      <a:pt x="410" y="1354"/>
                    </a:lnTo>
                    <a:lnTo>
                      <a:pt x="429" y="1364"/>
                    </a:lnTo>
                    <a:lnTo>
                      <a:pt x="429" y="1364"/>
                    </a:lnTo>
                    <a:lnTo>
                      <a:pt x="471" y="1382"/>
                    </a:lnTo>
                    <a:lnTo>
                      <a:pt x="519" y="1403"/>
                    </a:lnTo>
                    <a:lnTo>
                      <a:pt x="569" y="1428"/>
                    </a:lnTo>
                    <a:lnTo>
                      <a:pt x="621" y="1455"/>
                    </a:lnTo>
                    <a:lnTo>
                      <a:pt x="646" y="1469"/>
                    </a:lnTo>
                    <a:lnTo>
                      <a:pt x="670" y="1484"/>
                    </a:lnTo>
                    <a:lnTo>
                      <a:pt x="695" y="1500"/>
                    </a:lnTo>
                    <a:lnTo>
                      <a:pt x="717" y="1517"/>
                    </a:lnTo>
                    <a:lnTo>
                      <a:pt x="737" y="1533"/>
                    </a:lnTo>
                    <a:lnTo>
                      <a:pt x="756" y="1549"/>
                    </a:lnTo>
                    <a:lnTo>
                      <a:pt x="772" y="1567"/>
                    </a:lnTo>
                    <a:lnTo>
                      <a:pt x="787" y="1585"/>
                    </a:lnTo>
                    <a:lnTo>
                      <a:pt x="787" y="1585"/>
                    </a:lnTo>
                    <a:lnTo>
                      <a:pt x="809" y="1617"/>
                    </a:lnTo>
                    <a:lnTo>
                      <a:pt x="839" y="1664"/>
                    </a:lnTo>
                    <a:lnTo>
                      <a:pt x="914" y="1782"/>
                    </a:lnTo>
                    <a:lnTo>
                      <a:pt x="1132" y="1782"/>
                    </a:lnTo>
                    <a:lnTo>
                      <a:pt x="1424" y="1587"/>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7" name="Freeform 60"/>
              <p:cNvSpPr/>
              <p:nvPr/>
            </p:nvSpPr>
            <p:spPr bwMode="auto">
              <a:xfrm rot="1800000">
                <a:off x="2364382" y="3203650"/>
                <a:ext cx="92494" cy="151034"/>
              </a:xfrm>
              <a:custGeom>
                <a:avLst/>
                <a:gdLst/>
                <a:ahLst/>
                <a:cxnLst>
                  <a:cxn ang="0">
                    <a:pos x="0" y="0"/>
                  </a:cxn>
                  <a:cxn ang="0">
                    <a:pos x="0" y="0"/>
                  </a:cxn>
                  <a:cxn ang="0">
                    <a:pos x="23" y="41"/>
                  </a:cxn>
                  <a:cxn ang="0">
                    <a:pos x="55" y="105"/>
                  </a:cxn>
                  <a:cxn ang="0">
                    <a:pos x="113" y="221"/>
                  </a:cxn>
                  <a:cxn ang="0">
                    <a:pos x="113" y="221"/>
                  </a:cxn>
                  <a:cxn ang="0">
                    <a:pos x="117" y="227"/>
                  </a:cxn>
                  <a:cxn ang="0">
                    <a:pos x="122" y="234"/>
                  </a:cxn>
                  <a:cxn ang="0">
                    <a:pos x="132" y="245"/>
                  </a:cxn>
                  <a:cxn ang="0">
                    <a:pos x="143" y="253"/>
                  </a:cxn>
                  <a:cxn ang="0">
                    <a:pos x="151" y="257"/>
                  </a:cxn>
                  <a:cxn ang="0">
                    <a:pos x="156" y="257"/>
                  </a:cxn>
                  <a:cxn ang="0">
                    <a:pos x="159" y="257"/>
                  </a:cxn>
                  <a:cxn ang="0">
                    <a:pos x="159" y="256"/>
                  </a:cxn>
                  <a:cxn ang="0">
                    <a:pos x="159" y="253"/>
                  </a:cxn>
                  <a:cxn ang="0">
                    <a:pos x="158" y="250"/>
                  </a:cxn>
                  <a:cxn ang="0">
                    <a:pos x="149" y="242"/>
                  </a:cxn>
                  <a:cxn ang="0">
                    <a:pos x="149" y="242"/>
                  </a:cxn>
                  <a:cxn ang="0">
                    <a:pos x="143" y="237"/>
                  </a:cxn>
                  <a:cxn ang="0">
                    <a:pos x="137" y="227"/>
                  </a:cxn>
                  <a:cxn ang="0">
                    <a:pos x="122" y="206"/>
                  </a:cxn>
                  <a:cxn ang="0">
                    <a:pos x="104" y="177"/>
                  </a:cxn>
                  <a:cxn ang="0">
                    <a:pos x="87" y="144"/>
                  </a:cxn>
                  <a:cxn ang="0">
                    <a:pos x="45" y="71"/>
                  </a:cxn>
                  <a:cxn ang="0">
                    <a:pos x="23" y="34"/>
                  </a:cxn>
                  <a:cxn ang="0">
                    <a:pos x="0" y="0"/>
                  </a:cxn>
                  <a:cxn ang="0">
                    <a:pos x="0" y="0"/>
                  </a:cxn>
                </a:cxnLst>
                <a:rect l="0" t="0" r="r" b="b"/>
                <a:pathLst>
                  <a:path w="159" h="257">
                    <a:moveTo>
                      <a:pt x="0" y="0"/>
                    </a:moveTo>
                    <a:lnTo>
                      <a:pt x="0" y="0"/>
                    </a:lnTo>
                    <a:lnTo>
                      <a:pt x="23" y="41"/>
                    </a:lnTo>
                    <a:lnTo>
                      <a:pt x="55" y="105"/>
                    </a:lnTo>
                    <a:lnTo>
                      <a:pt x="113" y="221"/>
                    </a:lnTo>
                    <a:lnTo>
                      <a:pt x="113" y="221"/>
                    </a:lnTo>
                    <a:lnTo>
                      <a:pt x="117" y="227"/>
                    </a:lnTo>
                    <a:lnTo>
                      <a:pt x="122" y="234"/>
                    </a:lnTo>
                    <a:lnTo>
                      <a:pt x="132" y="245"/>
                    </a:lnTo>
                    <a:lnTo>
                      <a:pt x="143" y="253"/>
                    </a:lnTo>
                    <a:lnTo>
                      <a:pt x="151" y="257"/>
                    </a:lnTo>
                    <a:lnTo>
                      <a:pt x="156" y="257"/>
                    </a:lnTo>
                    <a:lnTo>
                      <a:pt x="159" y="257"/>
                    </a:lnTo>
                    <a:lnTo>
                      <a:pt x="159" y="256"/>
                    </a:lnTo>
                    <a:lnTo>
                      <a:pt x="159" y="253"/>
                    </a:lnTo>
                    <a:lnTo>
                      <a:pt x="158" y="250"/>
                    </a:lnTo>
                    <a:lnTo>
                      <a:pt x="149" y="242"/>
                    </a:lnTo>
                    <a:lnTo>
                      <a:pt x="149" y="242"/>
                    </a:lnTo>
                    <a:lnTo>
                      <a:pt x="143" y="237"/>
                    </a:lnTo>
                    <a:lnTo>
                      <a:pt x="137" y="227"/>
                    </a:lnTo>
                    <a:lnTo>
                      <a:pt x="122" y="206"/>
                    </a:lnTo>
                    <a:lnTo>
                      <a:pt x="104" y="177"/>
                    </a:lnTo>
                    <a:lnTo>
                      <a:pt x="87" y="144"/>
                    </a:lnTo>
                    <a:lnTo>
                      <a:pt x="45" y="71"/>
                    </a:lnTo>
                    <a:lnTo>
                      <a:pt x="23" y="3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8" name="Freeform 61"/>
              <p:cNvSpPr/>
              <p:nvPr/>
            </p:nvSpPr>
            <p:spPr bwMode="auto">
              <a:xfrm rot="1800000">
                <a:off x="2466190" y="3271270"/>
                <a:ext cx="91323" cy="112397"/>
              </a:xfrm>
              <a:custGeom>
                <a:avLst/>
                <a:gdLst/>
                <a:ahLst/>
                <a:cxnLst>
                  <a:cxn ang="0">
                    <a:pos x="0" y="0"/>
                  </a:cxn>
                  <a:cxn ang="0">
                    <a:pos x="0" y="0"/>
                  </a:cxn>
                  <a:cxn ang="0">
                    <a:pos x="23" y="42"/>
                  </a:cxn>
                  <a:cxn ang="0">
                    <a:pos x="39" y="69"/>
                  </a:cxn>
                  <a:cxn ang="0">
                    <a:pos x="56" y="97"/>
                  </a:cxn>
                  <a:cxn ang="0">
                    <a:pos x="75" y="124"/>
                  </a:cxn>
                  <a:cxn ang="0">
                    <a:pos x="94" y="148"/>
                  </a:cxn>
                  <a:cxn ang="0">
                    <a:pos x="103" y="159"/>
                  </a:cxn>
                  <a:cxn ang="0">
                    <a:pos x="113" y="169"/>
                  </a:cxn>
                  <a:cxn ang="0">
                    <a:pos x="122" y="176"/>
                  </a:cxn>
                  <a:cxn ang="0">
                    <a:pos x="130" y="182"/>
                  </a:cxn>
                  <a:cxn ang="0">
                    <a:pos x="130" y="182"/>
                  </a:cxn>
                  <a:cxn ang="0">
                    <a:pos x="144" y="188"/>
                  </a:cxn>
                  <a:cxn ang="0">
                    <a:pos x="152" y="191"/>
                  </a:cxn>
                  <a:cxn ang="0">
                    <a:pos x="155" y="191"/>
                  </a:cxn>
                  <a:cxn ang="0">
                    <a:pos x="156" y="188"/>
                  </a:cxn>
                  <a:cxn ang="0">
                    <a:pos x="155" y="187"/>
                  </a:cxn>
                  <a:cxn ang="0">
                    <a:pos x="154" y="182"/>
                  </a:cxn>
                  <a:cxn ang="0">
                    <a:pos x="148" y="173"/>
                  </a:cxn>
                  <a:cxn ang="0">
                    <a:pos x="139" y="162"/>
                  </a:cxn>
                  <a:cxn ang="0">
                    <a:pos x="111" y="132"/>
                  </a:cxn>
                  <a:cxn ang="0">
                    <a:pos x="111" y="132"/>
                  </a:cxn>
                  <a:cxn ang="0">
                    <a:pos x="83" y="102"/>
                  </a:cxn>
                  <a:cxn ang="0">
                    <a:pos x="58" y="73"/>
                  </a:cxn>
                  <a:cxn ang="0">
                    <a:pos x="0" y="0"/>
                  </a:cxn>
                  <a:cxn ang="0">
                    <a:pos x="0" y="0"/>
                  </a:cxn>
                </a:cxnLst>
                <a:rect l="0" t="0" r="r" b="b"/>
                <a:pathLst>
                  <a:path w="156" h="191">
                    <a:moveTo>
                      <a:pt x="0" y="0"/>
                    </a:moveTo>
                    <a:lnTo>
                      <a:pt x="0" y="0"/>
                    </a:lnTo>
                    <a:lnTo>
                      <a:pt x="23" y="42"/>
                    </a:lnTo>
                    <a:lnTo>
                      <a:pt x="39" y="69"/>
                    </a:lnTo>
                    <a:lnTo>
                      <a:pt x="56" y="97"/>
                    </a:lnTo>
                    <a:lnTo>
                      <a:pt x="75" y="124"/>
                    </a:lnTo>
                    <a:lnTo>
                      <a:pt x="94" y="148"/>
                    </a:lnTo>
                    <a:lnTo>
                      <a:pt x="103" y="159"/>
                    </a:lnTo>
                    <a:lnTo>
                      <a:pt x="113" y="169"/>
                    </a:lnTo>
                    <a:lnTo>
                      <a:pt x="122" y="176"/>
                    </a:lnTo>
                    <a:lnTo>
                      <a:pt x="130" y="182"/>
                    </a:lnTo>
                    <a:lnTo>
                      <a:pt x="130" y="182"/>
                    </a:lnTo>
                    <a:lnTo>
                      <a:pt x="144" y="188"/>
                    </a:lnTo>
                    <a:lnTo>
                      <a:pt x="152" y="191"/>
                    </a:lnTo>
                    <a:lnTo>
                      <a:pt x="155" y="191"/>
                    </a:lnTo>
                    <a:lnTo>
                      <a:pt x="156" y="188"/>
                    </a:lnTo>
                    <a:lnTo>
                      <a:pt x="155" y="187"/>
                    </a:lnTo>
                    <a:lnTo>
                      <a:pt x="154" y="182"/>
                    </a:lnTo>
                    <a:lnTo>
                      <a:pt x="148" y="173"/>
                    </a:lnTo>
                    <a:lnTo>
                      <a:pt x="139" y="162"/>
                    </a:lnTo>
                    <a:lnTo>
                      <a:pt x="111" y="132"/>
                    </a:lnTo>
                    <a:lnTo>
                      <a:pt x="111" y="132"/>
                    </a:lnTo>
                    <a:lnTo>
                      <a:pt x="83" y="102"/>
                    </a:lnTo>
                    <a:lnTo>
                      <a:pt x="58" y="73"/>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79" name="Freeform 62"/>
              <p:cNvSpPr/>
              <p:nvPr/>
            </p:nvSpPr>
            <p:spPr bwMode="auto">
              <a:xfrm rot="1800000">
                <a:off x="2578482" y="3350942"/>
                <a:ext cx="97177" cy="90152"/>
              </a:xfrm>
              <a:custGeom>
                <a:avLst/>
                <a:gdLst/>
                <a:ahLst/>
                <a:cxnLst>
                  <a:cxn ang="0">
                    <a:pos x="0" y="0"/>
                  </a:cxn>
                  <a:cxn ang="0">
                    <a:pos x="0" y="0"/>
                  </a:cxn>
                  <a:cxn ang="0">
                    <a:pos x="12" y="21"/>
                  </a:cxn>
                  <a:cxn ang="0">
                    <a:pos x="26" y="45"/>
                  </a:cxn>
                  <a:cxn ang="0">
                    <a:pos x="42" y="69"/>
                  </a:cxn>
                  <a:cxn ang="0">
                    <a:pos x="61" y="94"/>
                  </a:cxn>
                  <a:cxn ang="0">
                    <a:pos x="81" y="115"/>
                  </a:cxn>
                  <a:cxn ang="0">
                    <a:pos x="90" y="125"/>
                  </a:cxn>
                  <a:cxn ang="0">
                    <a:pos x="101" y="133"/>
                  </a:cxn>
                  <a:cxn ang="0">
                    <a:pos x="112" y="140"/>
                  </a:cxn>
                  <a:cxn ang="0">
                    <a:pos x="121" y="147"/>
                  </a:cxn>
                  <a:cxn ang="0">
                    <a:pos x="132" y="150"/>
                  </a:cxn>
                  <a:cxn ang="0">
                    <a:pos x="143" y="152"/>
                  </a:cxn>
                  <a:cxn ang="0">
                    <a:pos x="143" y="152"/>
                  </a:cxn>
                  <a:cxn ang="0">
                    <a:pos x="160" y="152"/>
                  </a:cxn>
                  <a:cxn ang="0">
                    <a:pos x="164" y="151"/>
                  </a:cxn>
                  <a:cxn ang="0">
                    <a:pos x="166" y="150"/>
                  </a:cxn>
                  <a:cxn ang="0">
                    <a:pos x="168" y="148"/>
                  </a:cxn>
                  <a:cxn ang="0">
                    <a:pos x="166" y="145"/>
                  </a:cxn>
                  <a:cxn ang="0">
                    <a:pos x="161" y="140"/>
                  </a:cxn>
                  <a:cxn ang="0">
                    <a:pos x="151" y="133"/>
                  </a:cxn>
                  <a:cxn ang="0">
                    <a:pos x="140" y="126"/>
                  </a:cxn>
                  <a:cxn ang="0">
                    <a:pos x="119" y="114"/>
                  </a:cxn>
                  <a:cxn ang="0">
                    <a:pos x="119" y="114"/>
                  </a:cxn>
                  <a:cxn ang="0">
                    <a:pos x="98" y="99"/>
                  </a:cxn>
                  <a:cxn ang="0">
                    <a:pos x="86" y="90"/>
                  </a:cxn>
                  <a:cxn ang="0">
                    <a:pos x="72" y="77"/>
                  </a:cxn>
                  <a:cxn ang="0">
                    <a:pos x="57" y="64"/>
                  </a:cxn>
                  <a:cxn ang="0">
                    <a:pos x="40" y="46"/>
                  </a:cxn>
                  <a:cxn ang="0">
                    <a:pos x="22" y="24"/>
                  </a:cxn>
                  <a:cxn ang="0">
                    <a:pos x="0" y="0"/>
                  </a:cxn>
                  <a:cxn ang="0">
                    <a:pos x="0" y="0"/>
                  </a:cxn>
                </a:cxnLst>
                <a:rect l="0" t="0" r="r" b="b"/>
                <a:pathLst>
                  <a:path w="168" h="152">
                    <a:moveTo>
                      <a:pt x="0" y="0"/>
                    </a:moveTo>
                    <a:lnTo>
                      <a:pt x="0" y="0"/>
                    </a:lnTo>
                    <a:lnTo>
                      <a:pt x="12" y="21"/>
                    </a:lnTo>
                    <a:lnTo>
                      <a:pt x="26" y="45"/>
                    </a:lnTo>
                    <a:lnTo>
                      <a:pt x="42" y="69"/>
                    </a:lnTo>
                    <a:lnTo>
                      <a:pt x="61" y="94"/>
                    </a:lnTo>
                    <a:lnTo>
                      <a:pt x="81" y="115"/>
                    </a:lnTo>
                    <a:lnTo>
                      <a:pt x="90" y="125"/>
                    </a:lnTo>
                    <a:lnTo>
                      <a:pt x="101" y="133"/>
                    </a:lnTo>
                    <a:lnTo>
                      <a:pt x="112" y="140"/>
                    </a:lnTo>
                    <a:lnTo>
                      <a:pt x="121" y="147"/>
                    </a:lnTo>
                    <a:lnTo>
                      <a:pt x="132" y="150"/>
                    </a:lnTo>
                    <a:lnTo>
                      <a:pt x="143" y="152"/>
                    </a:lnTo>
                    <a:lnTo>
                      <a:pt x="143" y="152"/>
                    </a:lnTo>
                    <a:lnTo>
                      <a:pt x="160" y="152"/>
                    </a:lnTo>
                    <a:lnTo>
                      <a:pt x="164" y="151"/>
                    </a:lnTo>
                    <a:lnTo>
                      <a:pt x="166" y="150"/>
                    </a:lnTo>
                    <a:lnTo>
                      <a:pt x="168" y="148"/>
                    </a:lnTo>
                    <a:lnTo>
                      <a:pt x="166" y="145"/>
                    </a:lnTo>
                    <a:lnTo>
                      <a:pt x="161" y="140"/>
                    </a:lnTo>
                    <a:lnTo>
                      <a:pt x="151" y="133"/>
                    </a:lnTo>
                    <a:lnTo>
                      <a:pt x="140" y="126"/>
                    </a:lnTo>
                    <a:lnTo>
                      <a:pt x="119" y="114"/>
                    </a:lnTo>
                    <a:lnTo>
                      <a:pt x="119" y="114"/>
                    </a:lnTo>
                    <a:lnTo>
                      <a:pt x="98" y="99"/>
                    </a:lnTo>
                    <a:lnTo>
                      <a:pt x="86" y="90"/>
                    </a:lnTo>
                    <a:lnTo>
                      <a:pt x="72" y="77"/>
                    </a:lnTo>
                    <a:lnTo>
                      <a:pt x="57" y="64"/>
                    </a:lnTo>
                    <a:lnTo>
                      <a:pt x="40" y="46"/>
                    </a:lnTo>
                    <a:lnTo>
                      <a:pt x="22" y="24"/>
                    </a:lnTo>
                    <a:lnTo>
                      <a:pt x="0" y="0"/>
                    </a:lnTo>
                    <a:lnTo>
                      <a:pt x="0"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0" name="Freeform 63"/>
              <p:cNvSpPr/>
              <p:nvPr/>
            </p:nvSpPr>
            <p:spPr bwMode="auto">
              <a:xfrm rot="1800000">
                <a:off x="2342758" y="2894409"/>
                <a:ext cx="60882" cy="67907"/>
              </a:xfrm>
              <a:custGeom>
                <a:avLst/>
                <a:gdLst/>
                <a:ahLst/>
                <a:cxnLst>
                  <a:cxn ang="0">
                    <a:pos x="34" y="6"/>
                  </a:cxn>
                  <a:cxn ang="0">
                    <a:pos x="34" y="6"/>
                  </a:cxn>
                  <a:cxn ang="0">
                    <a:pos x="26" y="10"/>
                  </a:cxn>
                  <a:cxn ang="0">
                    <a:pos x="18" y="14"/>
                  </a:cxn>
                  <a:cxn ang="0">
                    <a:pos x="11" y="21"/>
                  </a:cxn>
                  <a:cxn ang="0">
                    <a:pos x="6" y="26"/>
                  </a:cxn>
                  <a:cxn ang="0">
                    <a:pos x="2" y="34"/>
                  </a:cxn>
                  <a:cxn ang="0">
                    <a:pos x="0" y="42"/>
                  </a:cxn>
                  <a:cxn ang="0">
                    <a:pos x="0" y="52"/>
                  </a:cxn>
                  <a:cxn ang="0">
                    <a:pos x="4" y="61"/>
                  </a:cxn>
                  <a:cxn ang="0">
                    <a:pos x="4" y="61"/>
                  </a:cxn>
                  <a:cxn ang="0">
                    <a:pos x="10" y="72"/>
                  </a:cxn>
                  <a:cxn ang="0">
                    <a:pos x="18" y="83"/>
                  </a:cxn>
                  <a:cxn ang="0">
                    <a:pos x="26" y="94"/>
                  </a:cxn>
                  <a:cxn ang="0">
                    <a:pos x="36" y="102"/>
                  </a:cxn>
                  <a:cxn ang="0">
                    <a:pos x="45" y="111"/>
                  </a:cxn>
                  <a:cxn ang="0">
                    <a:pos x="56" y="115"/>
                  </a:cxn>
                  <a:cxn ang="0">
                    <a:pos x="62" y="116"/>
                  </a:cxn>
                  <a:cxn ang="0">
                    <a:pos x="68" y="116"/>
                  </a:cxn>
                  <a:cxn ang="0">
                    <a:pos x="74" y="116"/>
                  </a:cxn>
                  <a:cxn ang="0">
                    <a:pos x="79" y="115"/>
                  </a:cxn>
                  <a:cxn ang="0">
                    <a:pos x="79" y="115"/>
                  </a:cxn>
                  <a:cxn ang="0">
                    <a:pos x="89" y="109"/>
                  </a:cxn>
                  <a:cxn ang="0">
                    <a:pos x="96" y="102"/>
                  </a:cxn>
                  <a:cxn ang="0">
                    <a:pos x="101" y="94"/>
                  </a:cxn>
                  <a:cxn ang="0">
                    <a:pos x="104" y="85"/>
                  </a:cxn>
                  <a:cxn ang="0">
                    <a:pos x="105" y="74"/>
                  </a:cxn>
                  <a:cxn ang="0">
                    <a:pos x="102" y="63"/>
                  </a:cxn>
                  <a:cxn ang="0">
                    <a:pos x="98" y="51"/>
                  </a:cxn>
                  <a:cxn ang="0">
                    <a:pos x="93" y="37"/>
                  </a:cxn>
                  <a:cxn ang="0">
                    <a:pos x="93" y="37"/>
                  </a:cxn>
                  <a:cxn ang="0">
                    <a:pos x="85" y="26"/>
                  </a:cxn>
                  <a:cxn ang="0">
                    <a:pos x="78" y="16"/>
                  </a:cxn>
                  <a:cxn ang="0">
                    <a:pos x="71" y="8"/>
                  </a:cxn>
                  <a:cxn ang="0">
                    <a:pos x="66" y="4"/>
                  </a:cxn>
                  <a:cxn ang="0">
                    <a:pos x="57" y="2"/>
                  </a:cxn>
                  <a:cxn ang="0">
                    <a:pos x="51" y="0"/>
                  </a:cxn>
                  <a:cxn ang="0">
                    <a:pos x="42" y="2"/>
                  </a:cxn>
                  <a:cxn ang="0">
                    <a:pos x="34" y="6"/>
                  </a:cxn>
                  <a:cxn ang="0">
                    <a:pos x="34" y="6"/>
                  </a:cxn>
                </a:cxnLst>
                <a:rect l="0" t="0" r="r" b="b"/>
                <a:pathLst>
                  <a:path w="105" h="116">
                    <a:moveTo>
                      <a:pt x="34" y="6"/>
                    </a:moveTo>
                    <a:lnTo>
                      <a:pt x="34" y="6"/>
                    </a:lnTo>
                    <a:lnTo>
                      <a:pt x="26" y="10"/>
                    </a:lnTo>
                    <a:lnTo>
                      <a:pt x="18" y="14"/>
                    </a:lnTo>
                    <a:lnTo>
                      <a:pt x="11" y="21"/>
                    </a:lnTo>
                    <a:lnTo>
                      <a:pt x="6" y="26"/>
                    </a:lnTo>
                    <a:lnTo>
                      <a:pt x="2" y="34"/>
                    </a:lnTo>
                    <a:lnTo>
                      <a:pt x="0" y="42"/>
                    </a:lnTo>
                    <a:lnTo>
                      <a:pt x="0" y="52"/>
                    </a:lnTo>
                    <a:lnTo>
                      <a:pt x="4" y="61"/>
                    </a:lnTo>
                    <a:lnTo>
                      <a:pt x="4" y="61"/>
                    </a:lnTo>
                    <a:lnTo>
                      <a:pt x="10" y="72"/>
                    </a:lnTo>
                    <a:lnTo>
                      <a:pt x="18" y="83"/>
                    </a:lnTo>
                    <a:lnTo>
                      <a:pt x="26" y="94"/>
                    </a:lnTo>
                    <a:lnTo>
                      <a:pt x="36" y="102"/>
                    </a:lnTo>
                    <a:lnTo>
                      <a:pt x="45" y="111"/>
                    </a:lnTo>
                    <a:lnTo>
                      <a:pt x="56" y="115"/>
                    </a:lnTo>
                    <a:lnTo>
                      <a:pt x="62" y="116"/>
                    </a:lnTo>
                    <a:lnTo>
                      <a:pt x="68" y="116"/>
                    </a:lnTo>
                    <a:lnTo>
                      <a:pt x="74" y="116"/>
                    </a:lnTo>
                    <a:lnTo>
                      <a:pt x="79" y="115"/>
                    </a:lnTo>
                    <a:lnTo>
                      <a:pt x="79" y="115"/>
                    </a:lnTo>
                    <a:lnTo>
                      <a:pt x="89" y="109"/>
                    </a:lnTo>
                    <a:lnTo>
                      <a:pt x="96" y="102"/>
                    </a:lnTo>
                    <a:lnTo>
                      <a:pt x="101" y="94"/>
                    </a:lnTo>
                    <a:lnTo>
                      <a:pt x="104" y="85"/>
                    </a:lnTo>
                    <a:lnTo>
                      <a:pt x="105" y="74"/>
                    </a:lnTo>
                    <a:lnTo>
                      <a:pt x="102" y="63"/>
                    </a:lnTo>
                    <a:lnTo>
                      <a:pt x="98" y="51"/>
                    </a:lnTo>
                    <a:lnTo>
                      <a:pt x="93" y="37"/>
                    </a:lnTo>
                    <a:lnTo>
                      <a:pt x="93" y="37"/>
                    </a:lnTo>
                    <a:lnTo>
                      <a:pt x="85" y="26"/>
                    </a:lnTo>
                    <a:lnTo>
                      <a:pt x="78" y="16"/>
                    </a:lnTo>
                    <a:lnTo>
                      <a:pt x="71" y="8"/>
                    </a:lnTo>
                    <a:lnTo>
                      <a:pt x="66" y="4"/>
                    </a:lnTo>
                    <a:lnTo>
                      <a:pt x="57" y="2"/>
                    </a:lnTo>
                    <a:lnTo>
                      <a:pt x="51" y="0"/>
                    </a:lnTo>
                    <a:lnTo>
                      <a:pt x="42" y="2"/>
                    </a:lnTo>
                    <a:lnTo>
                      <a:pt x="34" y="6"/>
                    </a:lnTo>
                    <a:lnTo>
                      <a:pt x="34" y="6"/>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1" name="Freeform 64"/>
              <p:cNvSpPr/>
              <p:nvPr/>
            </p:nvSpPr>
            <p:spPr bwMode="auto">
              <a:xfrm rot="1800000">
                <a:off x="2322323" y="3036316"/>
                <a:ext cx="73761" cy="101860"/>
              </a:xfrm>
              <a:custGeom>
                <a:avLst/>
                <a:gdLst/>
                <a:ahLst/>
                <a:cxnLst>
                  <a:cxn ang="0">
                    <a:pos x="27" y="3"/>
                  </a:cxn>
                  <a:cxn ang="0">
                    <a:pos x="27" y="3"/>
                  </a:cxn>
                  <a:cxn ang="0">
                    <a:pos x="21" y="7"/>
                  </a:cxn>
                  <a:cxn ang="0">
                    <a:pos x="16" y="11"/>
                  </a:cxn>
                  <a:cxn ang="0">
                    <a:pos x="12" y="15"/>
                  </a:cxn>
                  <a:cxn ang="0">
                    <a:pos x="8" y="22"/>
                  </a:cxn>
                  <a:cxn ang="0">
                    <a:pos x="3" y="34"/>
                  </a:cxn>
                  <a:cxn ang="0">
                    <a:pos x="0" y="48"/>
                  </a:cxn>
                  <a:cxn ang="0">
                    <a:pos x="0" y="64"/>
                  </a:cxn>
                  <a:cxn ang="0">
                    <a:pos x="1" y="81"/>
                  </a:cxn>
                  <a:cxn ang="0">
                    <a:pos x="6" y="97"/>
                  </a:cxn>
                  <a:cxn ang="0">
                    <a:pos x="11" y="113"/>
                  </a:cxn>
                  <a:cxn ang="0">
                    <a:pos x="18" y="128"/>
                  </a:cxn>
                  <a:cxn ang="0">
                    <a:pos x="26" y="142"/>
                  </a:cxn>
                  <a:cxn ang="0">
                    <a:pos x="36" y="154"/>
                  </a:cxn>
                  <a:cxn ang="0">
                    <a:pos x="46" y="164"/>
                  </a:cxn>
                  <a:cxn ang="0">
                    <a:pos x="59" y="171"/>
                  </a:cxn>
                  <a:cxn ang="0">
                    <a:pos x="66" y="173"/>
                  </a:cxn>
                  <a:cxn ang="0">
                    <a:pos x="71" y="175"/>
                  </a:cxn>
                  <a:cxn ang="0">
                    <a:pos x="78" y="175"/>
                  </a:cxn>
                  <a:cxn ang="0">
                    <a:pos x="85" y="175"/>
                  </a:cxn>
                  <a:cxn ang="0">
                    <a:pos x="91" y="173"/>
                  </a:cxn>
                  <a:cxn ang="0">
                    <a:pos x="98" y="171"/>
                  </a:cxn>
                  <a:cxn ang="0">
                    <a:pos x="98" y="171"/>
                  </a:cxn>
                  <a:cxn ang="0">
                    <a:pos x="104" y="166"/>
                  </a:cxn>
                  <a:cxn ang="0">
                    <a:pos x="109" y="162"/>
                  </a:cxn>
                  <a:cxn ang="0">
                    <a:pos x="115" y="157"/>
                  </a:cxn>
                  <a:cxn ang="0">
                    <a:pos x="119" y="151"/>
                  </a:cxn>
                  <a:cxn ang="0">
                    <a:pos x="121" y="146"/>
                  </a:cxn>
                  <a:cxn ang="0">
                    <a:pos x="123" y="139"/>
                  </a:cxn>
                  <a:cxn ang="0">
                    <a:pos x="125" y="124"/>
                  </a:cxn>
                  <a:cxn ang="0">
                    <a:pos x="125" y="109"/>
                  </a:cxn>
                  <a:cxn ang="0">
                    <a:pos x="123" y="94"/>
                  </a:cxn>
                  <a:cxn ang="0">
                    <a:pos x="117" y="78"/>
                  </a:cxn>
                  <a:cxn ang="0">
                    <a:pos x="110" y="63"/>
                  </a:cxn>
                  <a:cxn ang="0">
                    <a:pos x="102" y="48"/>
                  </a:cxn>
                  <a:cxn ang="0">
                    <a:pos x="93" y="34"/>
                  </a:cxn>
                  <a:cxn ang="0">
                    <a:pos x="83" y="22"/>
                  </a:cxn>
                  <a:cxn ang="0">
                    <a:pos x="72" y="12"/>
                  </a:cxn>
                  <a:cxn ang="0">
                    <a:pos x="60" y="4"/>
                  </a:cxn>
                  <a:cxn ang="0">
                    <a:pos x="49" y="0"/>
                  </a:cxn>
                  <a:cxn ang="0">
                    <a:pos x="44" y="0"/>
                  </a:cxn>
                  <a:cxn ang="0">
                    <a:pos x="38" y="0"/>
                  </a:cxn>
                  <a:cxn ang="0">
                    <a:pos x="33" y="2"/>
                  </a:cxn>
                  <a:cxn ang="0">
                    <a:pos x="27" y="3"/>
                  </a:cxn>
                  <a:cxn ang="0">
                    <a:pos x="27" y="3"/>
                  </a:cxn>
                </a:cxnLst>
                <a:rect l="0" t="0" r="r" b="b"/>
                <a:pathLst>
                  <a:path w="125" h="175">
                    <a:moveTo>
                      <a:pt x="27" y="3"/>
                    </a:moveTo>
                    <a:lnTo>
                      <a:pt x="27" y="3"/>
                    </a:lnTo>
                    <a:lnTo>
                      <a:pt x="21" y="7"/>
                    </a:lnTo>
                    <a:lnTo>
                      <a:pt x="16" y="11"/>
                    </a:lnTo>
                    <a:lnTo>
                      <a:pt x="12" y="15"/>
                    </a:lnTo>
                    <a:lnTo>
                      <a:pt x="8" y="22"/>
                    </a:lnTo>
                    <a:lnTo>
                      <a:pt x="3" y="34"/>
                    </a:lnTo>
                    <a:lnTo>
                      <a:pt x="0" y="48"/>
                    </a:lnTo>
                    <a:lnTo>
                      <a:pt x="0" y="64"/>
                    </a:lnTo>
                    <a:lnTo>
                      <a:pt x="1" y="81"/>
                    </a:lnTo>
                    <a:lnTo>
                      <a:pt x="6" y="97"/>
                    </a:lnTo>
                    <a:lnTo>
                      <a:pt x="11" y="113"/>
                    </a:lnTo>
                    <a:lnTo>
                      <a:pt x="18" y="128"/>
                    </a:lnTo>
                    <a:lnTo>
                      <a:pt x="26" y="142"/>
                    </a:lnTo>
                    <a:lnTo>
                      <a:pt x="36" y="154"/>
                    </a:lnTo>
                    <a:lnTo>
                      <a:pt x="46" y="164"/>
                    </a:lnTo>
                    <a:lnTo>
                      <a:pt x="59" y="171"/>
                    </a:lnTo>
                    <a:lnTo>
                      <a:pt x="66" y="173"/>
                    </a:lnTo>
                    <a:lnTo>
                      <a:pt x="71" y="175"/>
                    </a:lnTo>
                    <a:lnTo>
                      <a:pt x="78" y="175"/>
                    </a:lnTo>
                    <a:lnTo>
                      <a:pt x="85" y="175"/>
                    </a:lnTo>
                    <a:lnTo>
                      <a:pt x="91" y="173"/>
                    </a:lnTo>
                    <a:lnTo>
                      <a:pt x="98" y="171"/>
                    </a:lnTo>
                    <a:lnTo>
                      <a:pt x="98" y="171"/>
                    </a:lnTo>
                    <a:lnTo>
                      <a:pt x="104" y="166"/>
                    </a:lnTo>
                    <a:lnTo>
                      <a:pt x="109" y="162"/>
                    </a:lnTo>
                    <a:lnTo>
                      <a:pt x="115" y="157"/>
                    </a:lnTo>
                    <a:lnTo>
                      <a:pt x="119" y="151"/>
                    </a:lnTo>
                    <a:lnTo>
                      <a:pt x="121" y="146"/>
                    </a:lnTo>
                    <a:lnTo>
                      <a:pt x="123" y="139"/>
                    </a:lnTo>
                    <a:lnTo>
                      <a:pt x="125" y="124"/>
                    </a:lnTo>
                    <a:lnTo>
                      <a:pt x="125" y="109"/>
                    </a:lnTo>
                    <a:lnTo>
                      <a:pt x="123" y="94"/>
                    </a:lnTo>
                    <a:lnTo>
                      <a:pt x="117" y="78"/>
                    </a:lnTo>
                    <a:lnTo>
                      <a:pt x="110" y="63"/>
                    </a:lnTo>
                    <a:lnTo>
                      <a:pt x="102" y="48"/>
                    </a:lnTo>
                    <a:lnTo>
                      <a:pt x="93" y="34"/>
                    </a:lnTo>
                    <a:lnTo>
                      <a:pt x="83" y="22"/>
                    </a:lnTo>
                    <a:lnTo>
                      <a:pt x="72" y="12"/>
                    </a:lnTo>
                    <a:lnTo>
                      <a:pt x="60" y="4"/>
                    </a:lnTo>
                    <a:lnTo>
                      <a:pt x="49" y="0"/>
                    </a:lnTo>
                    <a:lnTo>
                      <a:pt x="44" y="0"/>
                    </a:lnTo>
                    <a:lnTo>
                      <a:pt x="38" y="0"/>
                    </a:lnTo>
                    <a:lnTo>
                      <a:pt x="33" y="2"/>
                    </a:lnTo>
                    <a:lnTo>
                      <a:pt x="27" y="3"/>
                    </a:lnTo>
                    <a:lnTo>
                      <a:pt x="27" y="3"/>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2" name="Freeform 65"/>
              <p:cNvSpPr/>
              <p:nvPr/>
            </p:nvSpPr>
            <p:spPr bwMode="auto">
              <a:xfrm rot="1800000">
                <a:off x="2220239" y="3249078"/>
                <a:ext cx="18733" cy="62052"/>
              </a:xfrm>
              <a:custGeom>
                <a:avLst/>
                <a:gdLst/>
                <a:ahLst/>
                <a:cxnLst>
                  <a:cxn ang="0">
                    <a:pos x="19" y="0"/>
                  </a:cxn>
                  <a:cxn ang="0">
                    <a:pos x="19" y="0"/>
                  </a:cxn>
                  <a:cxn ang="0">
                    <a:pos x="13" y="6"/>
                  </a:cxn>
                  <a:cxn ang="0">
                    <a:pos x="9" y="14"/>
                  </a:cxn>
                  <a:cxn ang="0">
                    <a:pos x="6" y="24"/>
                  </a:cxn>
                  <a:cxn ang="0">
                    <a:pos x="4" y="36"/>
                  </a:cxn>
                  <a:cxn ang="0">
                    <a:pos x="1" y="66"/>
                  </a:cxn>
                  <a:cxn ang="0">
                    <a:pos x="0" y="105"/>
                  </a:cxn>
                  <a:cxn ang="0">
                    <a:pos x="0" y="105"/>
                  </a:cxn>
                  <a:cxn ang="0">
                    <a:pos x="0" y="107"/>
                  </a:cxn>
                  <a:cxn ang="0">
                    <a:pos x="0" y="107"/>
                  </a:cxn>
                  <a:cxn ang="0">
                    <a:pos x="6" y="101"/>
                  </a:cxn>
                  <a:cxn ang="0">
                    <a:pos x="13" y="96"/>
                  </a:cxn>
                  <a:cxn ang="0">
                    <a:pos x="19" y="89"/>
                  </a:cxn>
                  <a:cxn ang="0">
                    <a:pos x="23" y="81"/>
                  </a:cxn>
                  <a:cxn ang="0">
                    <a:pos x="25" y="73"/>
                  </a:cxn>
                  <a:cxn ang="0">
                    <a:pos x="27" y="64"/>
                  </a:cxn>
                  <a:cxn ang="0">
                    <a:pos x="30" y="47"/>
                  </a:cxn>
                  <a:cxn ang="0">
                    <a:pos x="30" y="47"/>
                  </a:cxn>
                  <a:cxn ang="0">
                    <a:pos x="31" y="32"/>
                  </a:cxn>
                  <a:cxn ang="0">
                    <a:pos x="30" y="19"/>
                  </a:cxn>
                  <a:cxn ang="0">
                    <a:pos x="28" y="14"/>
                  </a:cxn>
                  <a:cxn ang="0">
                    <a:pos x="25" y="9"/>
                  </a:cxn>
                  <a:cxn ang="0">
                    <a:pos x="23" y="5"/>
                  </a:cxn>
                  <a:cxn ang="0">
                    <a:pos x="19" y="0"/>
                  </a:cxn>
                  <a:cxn ang="0">
                    <a:pos x="19" y="0"/>
                  </a:cxn>
                </a:cxnLst>
                <a:rect l="0" t="0" r="r" b="b"/>
                <a:pathLst>
                  <a:path w="31" h="107">
                    <a:moveTo>
                      <a:pt x="19" y="0"/>
                    </a:moveTo>
                    <a:lnTo>
                      <a:pt x="19" y="0"/>
                    </a:lnTo>
                    <a:lnTo>
                      <a:pt x="13" y="6"/>
                    </a:lnTo>
                    <a:lnTo>
                      <a:pt x="9" y="14"/>
                    </a:lnTo>
                    <a:lnTo>
                      <a:pt x="6" y="24"/>
                    </a:lnTo>
                    <a:lnTo>
                      <a:pt x="4" y="36"/>
                    </a:lnTo>
                    <a:lnTo>
                      <a:pt x="1" y="66"/>
                    </a:lnTo>
                    <a:lnTo>
                      <a:pt x="0" y="105"/>
                    </a:lnTo>
                    <a:lnTo>
                      <a:pt x="0" y="105"/>
                    </a:lnTo>
                    <a:lnTo>
                      <a:pt x="0" y="107"/>
                    </a:lnTo>
                    <a:lnTo>
                      <a:pt x="0" y="107"/>
                    </a:lnTo>
                    <a:lnTo>
                      <a:pt x="6" y="101"/>
                    </a:lnTo>
                    <a:lnTo>
                      <a:pt x="13" y="96"/>
                    </a:lnTo>
                    <a:lnTo>
                      <a:pt x="19" y="89"/>
                    </a:lnTo>
                    <a:lnTo>
                      <a:pt x="23" y="81"/>
                    </a:lnTo>
                    <a:lnTo>
                      <a:pt x="25" y="73"/>
                    </a:lnTo>
                    <a:lnTo>
                      <a:pt x="27" y="64"/>
                    </a:lnTo>
                    <a:lnTo>
                      <a:pt x="30" y="47"/>
                    </a:lnTo>
                    <a:lnTo>
                      <a:pt x="30" y="47"/>
                    </a:lnTo>
                    <a:lnTo>
                      <a:pt x="31" y="32"/>
                    </a:lnTo>
                    <a:lnTo>
                      <a:pt x="30" y="19"/>
                    </a:lnTo>
                    <a:lnTo>
                      <a:pt x="28" y="14"/>
                    </a:lnTo>
                    <a:lnTo>
                      <a:pt x="25" y="9"/>
                    </a:lnTo>
                    <a:lnTo>
                      <a:pt x="23" y="5"/>
                    </a:lnTo>
                    <a:lnTo>
                      <a:pt x="19" y="0"/>
                    </a:lnTo>
                    <a:lnTo>
                      <a:pt x="19" y="0"/>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3" name="Freeform 66"/>
              <p:cNvSpPr>
                <a:spLocks noEditPoints="1"/>
              </p:cNvSpPr>
              <p:nvPr/>
            </p:nvSpPr>
            <p:spPr bwMode="auto">
              <a:xfrm rot="1800000">
                <a:off x="2309907" y="3154254"/>
                <a:ext cx="72590" cy="63223"/>
              </a:xfrm>
              <a:custGeom>
                <a:avLst/>
                <a:gdLst/>
                <a:ahLst/>
                <a:cxnLst>
                  <a:cxn ang="0">
                    <a:pos x="23" y="106"/>
                  </a:cxn>
                  <a:cxn ang="0">
                    <a:pos x="23" y="106"/>
                  </a:cxn>
                  <a:cxn ang="0">
                    <a:pos x="39" y="104"/>
                  </a:cxn>
                  <a:cxn ang="0">
                    <a:pos x="54" y="101"/>
                  </a:cxn>
                  <a:cxn ang="0">
                    <a:pos x="68" y="97"/>
                  </a:cxn>
                  <a:cxn ang="0">
                    <a:pos x="82" y="91"/>
                  </a:cxn>
                  <a:cxn ang="0">
                    <a:pos x="94" y="84"/>
                  </a:cxn>
                  <a:cxn ang="0">
                    <a:pos x="105" y="78"/>
                  </a:cxn>
                  <a:cxn ang="0">
                    <a:pos x="114" y="69"/>
                  </a:cxn>
                  <a:cxn ang="0">
                    <a:pos x="124" y="61"/>
                  </a:cxn>
                  <a:cxn ang="0">
                    <a:pos x="124" y="61"/>
                  </a:cxn>
                  <a:cxn ang="0">
                    <a:pos x="73" y="86"/>
                  </a:cxn>
                  <a:cxn ang="0">
                    <a:pos x="48" y="97"/>
                  </a:cxn>
                  <a:cxn ang="0">
                    <a:pos x="23" y="106"/>
                  </a:cxn>
                  <a:cxn ang="0">
                    <a:pos x="23" y="106"/>
                  </a:cxn>
                  <a:cxn ang="0">
                    <a:pos x="97" y="0"/>
                  </a:cxn>
                  <a:cxn ang="0">
                    <a:pos x="97" y="0"/>
                  </a:cxn>
                  <a:cxn ang="0">
                    <a:pos x="86" y="0"/>
                  </a:cxn>
                  <a:cxn ang="0">
                    <a:pos x="73" y="3"/>
                  </a:cxn>
                  <a:cxn ang="0">
                    <a:pos x="60" y="8"/>
                  </a:cxn>
                  <a:cxn ang="0">
                    <a:pos x="45" y="16"/>
                  </a:cxn>
                  <a:cxn ang="0">
                    <a:pos x="31" y="26"/>
                  </a:cxn>
                  <a:cxn ang="0">
                    <a:pos x="19" y="37"/>
                  </a:cxn>
                  <a:cxn ang="0">
                    <a:pos x="8" y="48"/>
                  </a:cxn>
                  <a:cxn ang="0">
                    <a:pos x="0" y="61"/>
                  </a:cxn>
                  <a:cxn ang="0">
                    <a:pos x="0" y="61"/>
                  </a:cxn>
                  <a:cxn ang="0">
                    <a:pos x="23" y="42"/>
                  </a:cxn>
                  <a:cxn ang="0">
                    <a:pos x="52" y="24"/>
                  </a:cxn>
                  <a:cxn ang="0">
                    <a:pos x="78" y="9"/>
                  </a:cxn>
                  <a:cxn ang="0">
                    <a:pos x="88" y="4"/>
                  </a:cxn>
                  <a:cxn ang="0">
                    <a:pos x="97" y="0"/>
                  </a:cxn>
                  <a:cxn ang="0">
                    <a:pos x="97" y="0"/>
                  </a:cxn>
                </a:cxnLst>
                <a:rect l="0" t="0" r="r" b="b"/>
                <a:pathLst>
                  <a:path w="124" h="106">
                    <a:moveTo>
                      <a:pt x="23" y="106"/>
                    </a:moveTo>
                    <a:lnTo>
                      <a:pt x="23" y="106"/>
                    </a:lnTo>
                    <a:lnTo>
                      <a:pt x="39" y="104"/>
                    </a:lnTo>
                    <a:lnTo>
                      <a:pt x="54" y="101"/>
                    </a:lnTo>
                    <a:lnTo>
                      <a:pt x="68" y="97"/>
                    </a:lnTo>
                    <a:lnTo>
                      <a:pt x="82" y="91"/>
                    </a:lnTo>
                    <a:lnTo>
                      <a:pt x="94" y="84"/>
                    </a:lnTo>
                    <a:lnTo>
                      <a:pt x="105" y="78"/>
                    </a:lnTo>
                    <a:lnTo>
                      <a:pt x="114" y="69"/>
                    </a:lnTo>
                    <a:lnTo>
                      <a:pt x="124" y="61"/>
                    </a:lnTo>
                    <a:lnTo>
                      <a:pt x="124" y="61"/>
                    </a:lnTo>
                    <a:lnTo>
                      <a:pt x="73" y="86"/>
                    </a:lnTo>
                    <a:lnTo>
                      <a:pt x="48" y="97"/>
                    </a:lnTo>
                    <a:lnTo>
                      <a:pt x="23" y="106"/>
                    </a:lnTo>
                    <a:lnTo>
                      <a:pt x="23" y="106"/>
                    </a:lnTo>
                    <a:close/>
                    <a:moveTo>
                      <a:pt x="97" y="0"/>
                    </a:moveTo>
                    <a:lnTo>
                      <a:pt x="97" y="0"/>
                    </a:lnTo>
                    <a:lnTo>
                      <a:pt x="86" y="0"/>
                    </a:lnTo>
                    <a:lnTo>
                      <a:pt x="73" y="3"/>
                    </a:lnTo>
                    <a:lnTo>
                      <a:pt x="60" y="8"/>
                    </a:lnTo>
                    <a:lnTo>
                      <a:pt x="45" y="16"/>
                    </a:lnTo>
                    <a:lnTo>
                      <a:pt x="31" y="26"/>
                    </a:lnTo>
                    <a:lnTo>
                      <a:pt x="19" y="37"/>
                    </a:lnTo>
                    <a:lnTo>
                      <a:pt x="8" y="48"/>
                    </a:lnTo>
                    <a:lnTo>
                      <a:pt x="0" y="61"/>
                    </a:lnTo>
                    <a:lnTo>
                      <a:pt x="0" y="61"/>
                    </a:lnTo>
                    <a:lnTo>
                      <a:pt x="23" y="42"/>
                    </a:lnTo>
                    <a:lnTo>
                      <a:pt x="52" y="24"/>
                    </a:lnTo>
                    <a:lnTo>
                      <a:pt x="78" y="9"/>
                    </a:lnTo>
                    <a:lnTo>
                      <a:pt x="88" y="4"/>
                    </a:lnTo>
                    <a:lnTo>
                      <a:pt x="97" y="0"/>
                    </a:lnTo>
                    <a:lnTo>
                      <a:pt x="97"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4" name="Freeform 67"/>
              <p:cNvSpPr/>
              <p:nvPr/>
            </p:nvSpPr>
            <p:spPr bwMode="auto">
              <a:xfrm rot="1800000">
                <a:off x="2335637" y="2971136"/>
                <a:ext cx="60882" cy="46832"/>
              </a:xfrm>
              <a:custGeom>
                <a:avLst/>
                <a:gdLst/>
                <a:ahLst/>
                <a:cxnLst>
                  <a:cxn ang="0">
                    <a:pos x="39" y="9"/>
                  </a:cxn>
                  <a:cxn ang="0">
                    <a:pos x="39" y="9"/>
                  </a:cxn>
                  <a:cxn ang="0">
                    <a:pos x="28" y="15"/>
                  </a:cxn>
                  <a:cxn ang="0">
                    <a:pos x="19" y="22"/>
                  </a:cxn>
                  <a:cxn ang="0">
                    <a:pos x="10" y="30"/>
                  </a:cxn>
                  <a:cxn ang="0">
                    <a:pos x="5" y="37"/>
                  </a:cxn>
                  <a:cxn ang="0">
                    <a:pos x="2" y="45"/>
                  </a:cxn>
                  <a:cxn ang="0">
                    <a:pos x="0" y="52"/>
                  </a:cxn>
                  <a:cxn ang="0">
                    <a:pos x="0" y="59"/>
                  </a:cxn>
                  <a:cxn ang="0">
                    <a:pos x="1" y="66"/>
                  </a:cxn>
                  <a:cxn ang="0">
                    <a:pos x="4" y="71"/>
                  </a:cxn>
                  <a:cxn ang="0">
                    <a:pos x="8" y="75"/>
                  </a:cxn>
                  <a:cxn ang="0">
                    <a:pos x="15" y="78"/>
                  </a:cxn>
                  <a:cxn ang="0">
                    <a:pos x="21" y="81"/>
                  </a:cxn>
                  <a:cxn ang="0">
                    <a:pos x="31" y="81"/>
                  </a:cxn>
                  <a:cxn ang="0">
                    <a:pos x="42" y="79"/>
                  </a:cxn>
                  <a:cxn ang="0">
                    <a:pos x="53" y="75"/>
                  </a:cxn>
                  <a:cxn ang="0">
                    <a:pos x="66" y="70"/>
                  </a:cxn>
                  <a:cxn ang="0">
                    <a:pos x="66" y="70"/>
                  </a:cxn>
                  <a:cxn ang="0">
                    <a:pos x="79" y="63"/>
                  </a:cxn>
                  <a:cxn ang="0">
                    <a:pos x="88" y="56"/>
                  </a:cxn>
                  <a:cxn ang="0">
                    <a:pos x="95" y="48"/>
                  </a:cxn>
                  <a:cxn ang="0">
                    <a:pos x="100" y="41"/>
                  </a:cxn>
                  <a:cxn ang="0">
                    <a:pos x="103" y="34"/>
                  </a:cxn>
                  <a:cxn ang="0">
                    <a:pos x="104" y="28"/>
                  </a:cxn>
                  <a:cxn ang="0">
                    <a:pos x="103" y="21"/>
                  </a:cxn>
                  <a:cxn ang="0">
                    <a:pos x="102" y="15"/>
                  </a:cxn>
                  <a:cxn ang="0">
                    <a:pos x="98" y="10"/>
                  </a:cxn>
                  <a:cxn ang="0">
                    <a:pos x="92" y="6"/>
                  </a:cxn>
                  <a:cxn ang="0">
                    <a:pos x="85" y="3"/>
                  </a:cxn>
                  <a:cxn ang="0">
                    <a:pos x="77" y="2"/>
                  </a:cxn>
                  <a:cxn ang="0">
                    <a:pos x="69" y="0"/>
                  </a:cxn>
                  <a:cxn ang="0">
                    <a:pos x="59" y="2"/>
                  </a:cxn>
                  <a:cxn ang="0">
                    <a:pos x="50" y="5"/>
                  </a:cxn>
                  <a:cxn ang="0">
                    <a:pos x="39" y="9"/>
                  </a:cxn>
                  <a:cxn ang="0">
                    <a:pos x="39" y="9"/>
                  </a:cxn>
                </a:cxnLst>
                <a:rect l="0" t="0" r="r" b="b"/>
                <a:pathLst>
                  <a:path w="104" h="81">
                    <a:moveTo>
                      <a:pt x="39" y="9"/>
                    </a:moveTo>
                    <a:lnTo>
                      <a:pt x="39" y="9"/>
                    </a:lnTo>
                    <a:lnTo>
                      <a:pt x="28" y="15"/>
                    </a:lnTo>
                    <a:lnTo>
                      <a:pt x="19" y="22"/>
                    </a:lnTo>
                    <a:lnTo>
                      <a:pt x="10" y="30"/>
                    </a:lnTo>
                    <a:lnTo>
                      <a:pt x="5" y="37"/>
                    </a:lnTo>
                    <a:lnTo>
                      <a:pt x="2" y="45"/>
                    </a:lnTo>
                    <a:lnTo>
                      <a:pt x="0" y="52"/>
                    </a:lnTo>
                    <a:lnTo>
                      <a:pt x="0" y="59"/>
                    </a:lnTo>
                    <a:lnTo>
                      <a:pt x="1" y="66"/>
                    </a:lnTo>
                    <a:lnTo>
                      <a:pt x="4" y="71"/>
                    </a:lnTo>
                    <a:lnTo>
                      <a:pt x="8" y="75"/>
                    </a:lnTo>
                    <a:lnTo>
                      <a:pt x="15" y="78"/>
                    </a:lnTo>
                    <a:lnTo>
                      <a:pt x="21" y="81"/>
                    </a:lnTo>
                    <a:lnTo>
                      <a:pt x="31" y="81"/>
                    </a:lnTo>
                    <a:lnTo>
                      <a:pt x="42" y="79"/>
                    </a:lnTo>
                    <a:lnTo>
                      <a:pt x="53" y="75"/>
                    </a:lnTo>
                    <a:lnTo>
                      <a:pt x="66" y="70"/>
                    </a:lnTo>
                    <a:lnTo>
                      <a:pt x="66" y="70"/>
                    </a:lnTo>
                    <a:lnTo>
                      <a:pt x="79" y="63"/>
                    </a:lnTo>
                    <a:lnTo>
                      <a:pt x="88" y="56"/>
                    </a:lnTo>
                    <a:lnTo>
                      <a:pt x="95" y="48"/>
                    </a:lnTo>
                    <a:lnTo>
                      <a:pt x="100" y="41"/>
                    </a:lnTo>
                    <a:lnTo>
                      <a:pt x="103" y="34"/>
                    </a:lnTo>
                    <a:lnTo>
                      <a:pt x="104" y="28"/>
                    </a:lnTo>
                    <a:lnTo>
                      <a:pt x="103" y="21"/>
                    </a:lnTo>
                    <a:lnTo>
                      <a:pt x="102" y="15"/>
                    </a:lnTo>
                    <a:lnTo>
                      <a:pt x="98" y="10"/>
                    </a:lnTo>
                    <a:lnTo>
                      <a:pt x="92" y="6"/>
                    </a:lnTo>
                    <a:lnTo>
                      <a:pt x="85" y="3"/>
                    </a:lnTo>
                    <a:lnTo>
                      <a:pt x="77" y="2"/>
                    </a:lnTo>
                    <a:lnTo>
                      <a:pt x="69" y="0"/>
                    </a:lnTo>
                    <a:lnTo>
                      <a:pt x="59" y="2"/>
                    </a:lnTo>
                    <a:lnTo>
                      <a:pt x="50" y="5"/>
                    </a:lnTo>
                    <a:lnTo>
                      <a:pt x="39" y="9"/>
                    </a:lnTo>
                    <a:lnTo>
                      <a:pt x="39" y="9"/>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5" name="Freeform 68"/>
              <p:cNvSpPr/>
              <p:nvPr/>
            </p:nvSpPr>
            <p:spPr bwMode="auto">
              <a:xfrm rot="1800000">
                <a:off x="2405481" y="3220047"/>
                <a:ext cx="165084" cy="187329"/>
              </a:xfrm>
              <a:custGeom>
                <a:avLst/>
                <a:gdLst/>
                <a:ahLst/>
                <a:cxnLst>
                  <a:cxn ang="0">
                    <a:pos x="8" y="5"/>
                  </a:cxn>
                  <a:cxn ang="0">
                    <a:pos x="8" y="5"/>
                  </a:cxn>
                  <a:cxn ang="0">
                    <a:pos x="5" y="7"/>
                  </a:cxn>
                  <a:cxn ang="0">
                    <a:pos x="2" y="10"/>
                  </a:cxn>
                  <a:cxn ang="0">
                    <a:pos x="0" y="17"/>
                  </a:cxn>
                  <a:cxn ang="0">
                    <a:pos x="0" y="25"/>
                  </a:cxn>
                  <a:cxn ang="0">
                    <a:pos x="1" y="36"/>
                  </a:cxn>
                  <a:cxn ang="0">
                    <a:pos x="4" y="48"/>
                  </a:cxn>
                  <a:cxn ang="0">
                    <a:pos x="7" y="62"/>
                  </a:cxn>
                  <a:cxn ang="0">
                    <a:pos x="17" y="92"/>
                  </a:cxn>
                  <a:cxn ang="0">
                    <a:pos x="31" y="124"/>
                  </a:cxn>
                  <a:cxn ang="0">
                    <a:pos x="46" y="157"/>
                  </a:cxn>
                  <a:cxn ang="0">
                    <a:pos x="73" y="217"/>
                  </a:cxn>
                  <a:cxn ang="0">
                    <a:pos x="73" y="217"/>
                  </a:cxn>
                  <a:cxn ang="0">
                    <a:pos x="76" y="224"/>
                  </a:cxn>
                  <a:cxn ang="0">
                    <a:pos x="81" y="231"/>
                  </a:cxn>
                  <a:cxn ang="0">
                    <a:pos x="92" y="243"/>
                  </a:cxn>
                  <a:cxn ang="0">
                    <a:pos x="107" y="255"/>
                  </a:cxn>
                  <a:cxn ang="0">
                    <a:pos x="124" y="268"/>
                  </a:cxn>
                  <a:cxn ang="0">
                    <a:pos x="143" y="278"/>
                  </a:cxn>
                  <a:cxn ang="0">
                    <a:pos x="163" y="289"/>
                  </a:cxn>
                  <a:cxn ang="0">
                    <a:pos x="184" y="297"/>
                  </a:cxn>
                  <a:cxn ang="0">
                    <a:pos x="203" y="306"/>
                  </a:cxn>
                  <a:cxn ang="0">
                    <a:pos x="222" y="312"/>
                  </a:cxn>
                  <a:cxn ang="0">
                    <a:pos x="239" y="317"/>
                  </a:cxn>
                  <a:cxn ang="0">
                    <a:pos x="254" y="319"/>
                  </a:cxn>
                  <a:cxn ang="0">
                    <a:pos x="267" y="321"/>
                  </a:cxn>
                  <a:cxn ang="0">
                    <a:pos x="276" y="321"/>
                  </a:cxn>
                  <a:cxn ang="0">
                    <a:pos x="279" y="319"/>
                  </a:cxn>
                  <a:cxn ang="0">
                    <a:pos x="280" y="318"/>
                  </a:cxn>
                  <a:cxn ang="0">
                    <a:pos x="282" y="315"/>
                  </a:cxn>
                  <a:cxn ang="0">
                    <a:pos x="280" y="312"/>
                  </a:cxn>
                  <a:cxn ang="0">
                    <a:pos x="275" y="304"/>
                  </a:cxn>
                  <a:cxn ang="0">
                    <a:pos x="275" y="304"/>
                  </a:cxn>
                  <a:cxn ang="0">
                    <a:pos x="257" y="284"/>
                  </a:cxn>
                  <a:cxn ang="0">
                    <a:pos x="241" y="262"/>
                  </a:cxn>
                  <a:cxn ang="0">
                    <a:pos x="208" y="216"/>
                  </a:cxn>
                  <a:cxn ang="0">
                    <a:pos x="178" y="171"/>
                  </a:cxn>
                  <a:cxn ang="0">
                    <a:pos x="163" y="150"/>
                  </a:cxn>
                  <a:cxn ang="0">
                    <a:pos x="148" y="133"/>
                  </a:cxn>
                  <a:cxn ang="0">
                    <a:pos x="148" y="133"/>
                  </a:cxn>
                  <a:cxn ang="0">
                    <a:pos x="133" y="114"/>
                  </a:cxn>
                  <a:cxn ang="0">
                    <a:pos x="117" y="92"/>
                  </a:cxn>
                  <a:cxn ang="0">
                    <a:pos x="101" y="66"/>
                  </a:cxn>
                  <a:cxn ang="0">
                    <a:pos x="83" y="43"/>
                  </a:cxn>
                  <a:cxn ang="0">
                    <a:pos x="73" y="32"/>
                  </a:cxn>
                  <a:cxn ang="0">
                    <a:pos x="65" y="22"/>
                  </a:cxn>
                  <a:cxn ang="0">
                    <a:pos x="56" y="14"/>
                  </a:cxn>
                  <a:cxn ang="0">
                    <a:pos x="46" y="7"/>
                  </a:cxn>
                  <a:cxn ang="0">
                    <a:pos x="36" y="3"/>
                  </a:cxn>
                  <a:cxn ang="0">
                    <a:pos x="27" y="0"/>
                  </a:cxn>
                  <a:cxn ang="0">
                    <a:pos x="17" y="2"/>
                  </a:cxn>
                  <a:cxn ang="0">
                    <a:pos x="8" y="5"/>
                  </a:cxn>
                  <a:cxn ang="0">
                    <a:pos x="8" y="5"/>
                  </a:cxn>
                </a:cxnLst>
                <a:rect l="0" t="0" r="r" b="b"/>
                <a:pathLst>
                  <a:path w="282" h="321">
                    <a:moveTo>
                      <a:pt x="8" y="5"/>
                    </a:moveTo>
                    <a:lnTo>
                      <a:pt x="8" y="5"/>
                    </a:lnTo>
                    <a:lnTo>
                      <a:pt x="5" y="7"/>
                    </a:lnTo>
                    <a:lnTo>
                      <a:pt x="2" y="10"/>
                    </a:lnTo>
                    <a:lnTo>
                      <a:pt x="0" y="17"/>
                    </a:lnTo>
                    <a:lnTo>
                      <a:pt x="0" y="25"/>
                    </a:lnTo>
                    <a:lnTo>
                      <a:pt x="1" y="36"/>
                    </a:lnTo>
                    <a:lnTo>
                      <a:pt x="4" y="48"/>
                    </a:lnTo>
                    <a:lnTo>
                      <a:pt x="7" y="62"/>
                    </a:lnTo>
                    <a:lnTo>
                      <a:pt x="17" y="92"/>
                    </a:lnTo>
                    <a:lnTo>
                      <a:pt x="31" y="124"/>
                    </a:lnTo>
                    <a:lnTo>
                      <a:pt x="46" y="157"/>
                    </a:lnTo>
                    <a:lnTo>
                      <a:pt x="73" y="217"/>
                    </a:lnTo>
                    <a:lnTo>
                      <a:pt x="73" y="217"/>
                    </a:lnTo>
                    <a:lnTo>
                      <a:pt x="76" y="224"/>
                    </a:lnTo>
                    <a:lnTo>
                      <a:pt x="81" y="231"/>
                    </a:lnTo>
                    <a:lnTo>
                      <a:pt x="92" y="243"/>
                    </a:lnTo>
                    <a:lnTo>
                      <a:pt x="107" y="255"/>
                    </a:lnTo>
                    <a:lnTo>
                      <a:pt x="124" y="268"/>
                    </a:lnTo>
                    <a:lnTo>
                      <a:pt x="143" y="278"/>
                    </a:lnTo>
                    <a:lnTo>
                      <a:pt x="163" y="289"/>
                    </a:lnTo>
                    <a:lnTo>
                      <a:pt x="184" y="297"/>
                    </a:lnTo>
                    <a:lnTo>
                      <a:pt x="203" y="306"/>
                    </a:lnTo>
                    <a:lnTo>
                      <a:pt x="222" y="312"/>
                    </a:lnTo>
                    <a:lnTo>
                      <a:pt x="239" y="317"/>
                    </a:lnTo>
                    <a:lnTo>
                      <a:pt x="254" y="319"/>
                    </a:lnTo>
                    <a:lnTo>
                      <a:pt x="267" y="321"/>
                    </a:lnTo>
                    <a:lnTo>
                      <a:pt x="276" y="321"/>
                    </a:lnTo>
                    <a:lnTo>
                      <a:pt x="279" y="319"/>
                    </a:lnTo>
                    <a:lnTo>
                      <a:pt x="280" y="318"/>
                    </a:lnTo>
                    <a:lnTo>
                      <a:pt x="282" y="315"/>
                    </a:lnTo>
                    <a:lnTo>
                      <a:pt x="280" y="312"/>
                    </a:lnTo>
                    <a:lnTo>
                      <a:pt x="275" y="304"/>
                    </a:lnTo>
                    <a:lnTo>
                      <a:pt x="275" y="304"/>
                    </a:lnTo>
                    <a:lnTo>
                      <a:pt x="257" y="284"/>
                    </a:lnTo>
                    <a:lnTo>
                      <a:pt x="241" y="262"/>
                    </a:lnTo>
                    <a:lnTo>
                      <a:pt x="208" y="216"/>
                    </a:lnTo>
                    <a:lnTo>
                      <a:pt x="178" y="171"/>
                    </a:lnTo>
                    <a:lnTo>
                      <a:pt x="163" y="150"/>
                    </a:lnTo>
                    <a:lnTo>
                      <a:pt x="148" y="133"/>
                    </a:lnTo>
                    <a:lnTo>
                      <a:pt x="148" y="133"/>
                    </a:lnTo>
                    <a:lnTo>
                      <a:pt x="133" y="114"/>
                    </a:lnTo>
                    <a:lnTo>
                      <a:pt x="117" y="92"/>
                    </a:lnTo>
                    <a:lnTo>
                      <a:pt x="101" y="66"/>
                    </a:lnTo>
                    <a:lnTo>
                      <a:pt x="83" y="43"/>
                    </a:lnTo>
                    <a:lnTo>
                      <a:pt x="73" y="32"/>
                    </a:lnTo>
                    <a:lnTo>
                      <a:pt x="65" y="22"/>
                    </a:lnTo>
                    <a:lnTo>
                      <a:pt x="56" y="14"/>
                    </a:lnTo>
                    <a:lnTo>
                      <a:pt x="46" y="7"/>
                    </a:lnTo>
                    <a:lnTo>
                      <a:pt x="36" y="3"/>
                    </a:lnTo>
                    <a:lnTo>
                      <a:pt x="27" y="0"/>
                    </a:lnTo>
                    <a:lnTo>
                      <a:pt x="17" y="2"/>
                    </a:lnTo>
                    <a:lnTo>
                      <a:pt x="8" y="5"/>
                    </a:lnTo>
                    <a:lnTo>
                      <a:pt x="8" y="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6" name="Freeform 69"/>
              <p:cNvSpPr/>
              <p:nvPr/>
            </p:nvSpPr>
            <p:spPr bwMode="auto">
              <a:xfrm rot="1800000">
                <a:off x="2039448" y="3310925"/>
                <a:ext cx="751657" cy="751657"/>
              </a:xfrm>
              <a:custGeom>
                <a:avLst/>
                <a:gdLst/>
                <a:ahLst/>
                <a:cxnLst>
                  <a:cxn ang="0">
                    <a:pos x="181" y="38"/>
                  </a:cxn>
                  <a:cxn ang="0">
                    <a:pos x="218" y="2"/>
                  </a:cxn>
                  <a:cxn ang="0">
                    <a:pos x="239" y="5"/>
                  </a:cxn>
                  <a:cxn ang="0">
                    <a:pos x="256" y="30"/>
                  </a:cxn>
                  <a:cxn ang="0">
                    <a:pos x="350" y="214"/>
                  </a:cxn>
                  <a:cxn ang="0">
                    <a:pos x="402" y="271"/>
                  </a:cxn>
                  <a:cxn ang="0">
                    <a:pos x="447" y="303"/>
                  </a:cxn>
                  <a:cxn ang="0">
                    <a:pos x="472" y="298"/>
                  </a:cxn>
                  <a:cxn ang="0">
                    <a:pos x="481" y="269"/>
                  </a:cxn>
                  <a:cxn ang="0">
                    <a:pos x="512" y="238"/>
                  </a:cxn>
                  <a:cxn ang="0">
                    <a:pos x="556" y="218"/>
                  </a:cxn>
                  <a:cxn ang="0">
                    <a:pos x="600" y="218"/>
                  </a:cxn>
                  <a:cxn ang="0">
                    <a:pos x="624" y="231"/>
                  </a:cxn>
                  <a:cxn ang="0">
                    <a:pos x="646" y="230"/>
                  </a:cxn>
                  <a:cxn ang="0">
                    <a:pos x="675" y="189"/>
                  </a:cxn>
                  <a:cxn ang="0">
                    <a:pos x="699" y="169"/>
                  </a:cxn>
                  <a:cxn ang="0">
                    <a:pos x="725" y="166"/>
                  </a:cxn>
                  <a:cxn ang="0">
                    <a:pos x="784" y="188"/>
                  </a:cxn>
                  <a:cxn ang="0">
                    <a:pos x="818" y="194"/>
                  </a:cxn>
                  <a:cxn ang="0">
                    <a:pos x="845" y="174"/>
                  </a:cxn>
                  <a:cxn ang="0">
                    <a:pos x="890" y="139"/>
                  </a:cxn>
                  <a:cxn ang="0">
                    <a:pos x="916" y="137"/>
                  </a:cxn>
                  <a:cxn ang="0">
                    <a:pos x="935" y="158"/>
                  </a:cxn>
                  <a:cxn ang="0">
                    <a:pos x="970" y="265"/>
                  </a:cxn>
                  <a:cxn ang="0">
                    <a:pos x="1000" y="422"/>
                  </a:cxn>
                  <a:cxn ang="0">
                    <a:pos x="1015" y="547"/>
                  </a:cxn>
                  <a:cxn ang="0">
                    <a:pos x="1041" y="655"/>
                  </a:cxn>
                  <a:cxn ang="0">
                    <a:pos x="1097" y="760"/>
                  </a:cxn>
                  <a:cxn ang="0">
                    <a:pos x="1203" y="947"/>
                  </a:cxn>
                  <a:cxn ang="0">
                    <a:pos x="1000" y="1283"/>
                  </a:cxn>
                  <a:cxn ang="0">
                    <a:pos x="741" y="1112"/>
                  </a:cxn>
                  <a:cxn ang="0">
                    <a:pos x="670" y="1019"/>
                  </a:cxn>
                  <a:cxn ang="0">
                    <a:pos x="587" y="952"/>
                  </a:cxn>
                  <a:cxn ang="0">
                    <a:pos x="452" y="874"/>
                  </a:cxn>
                  <a:cxn ang="0">
                    <a:pos x="339" y="836"/>
                  </a:cxn>
                  <a:cxn ang="0">
                    <a:pos x="198" y="780"/>
                  </a:cxn>
                  <a:cxn ang="0">
                    <a:pos x="143" y="740"/>
                  </a:cxn>
                  <a:cxn ang="0">
                    <a:pos x="109" y="674"/>
                  </a:cxn>
                  <a:cxn ang="0">
                    <a:pos x="29" y="498"/>
                  </a:cxn>
                  <a:cxn ang="0">
                    <a:pos x="6" y="445"/>
                  </a:cxn>
                  <a:cxn ang="0">
                    <a:pos x="3" y="384"/>
                  </a:cxn>
                  <a:cxn ang="0">
                    <a:pos x="30" y="318"/>
                  </a:cxn>
                  <a:cxn ang="0">
                    <a:pos x="52" y="295"/>
                  </a:cxn>
                  <a:cxn ang="0">
                    <a:pos x="59" y="317"/>
                  </a:cxn>
                  <a:cxn ang="0">
                    <a:pos x="66" y="370"/>
                  </a:cxn>
                  <a:cxn ang="0">
                    <a:pos x="91" y="432"/>
                  </a:cxn>
                  <a:cxn ang="0">
                    <a:pos x="143" y="511"/>
                  </a:cxn>
                  <a:cxn ang="0">
                    <a:pos x="187" y="606"/>
                  </a:cxn>
                  <a:cxn ang="0">
                    <a:pos x="221" y="659"/>
                  </a:cxn>
                  <a:cxn ang="0">
                    <a:pos x="247" y="665"/>
                  </a:cxn>
                  <a:cxn ang="0">
                    <a:pos x="264" y="641"/>
                  </a:cxn>
                  <a:cxn ang="0">
                    <a:pos x="274" y="587"/>
                  </a:cxn>
                  <a:cxn ang="0">
                    <a:pos x="258" y="498"/>
                  </a:cxn>
                  <a:cxn ang="0">
                    <a:pos x="214" y="385"/>
                  </a:cxn>
                  <a:cxn ang="0">
                    <a:pos x="104" y="133"/>
                  </a:cxn>
                  <a:cxn ang="0">
                    <a:pos x="87" y="65"/>
                  </a:cxn>
                  <a:cxn ang="0">
                    <a:pos x="97" y="55"/>
                  </a:cxn>
                  <a:cxn ang="0">
                    <a:pos x="136" y="61"/>
                  </a:cxn>
                  <a:cxn ang="0">
                    <a:pos x="168" y="47"/>
                  </a:cxn>
                </a:cxnLst>
                <a:rect l="0" t="0" r="r" b="b"/>
                <a:pathLst>
                  <a:path w="1285" h="1283">
                    <a:moveTo>
                      <a:pt x="168" y="47"/>
                    </a:moveTo>
                    <a:lnTo>
                      <a:pt x="168" y="47"/>
                    </a:lnTo>
                    <a:lnTo>
                      <a:pt x="175" y="43"/>
                    </a:lnTo>
                    <a:lnTo>
                      <a:pt x="181" y="38"/>
                    </a:lnTo>
                    <a:lnTo>
                      <a:pt x="194" y="26"/>
                    </a:lnTo>
                    <a:lnTo>
                      <a:pt x="203" y="15"/>
                    </a:lnTo>
                    <a:lnTo>
                      <a:pt x="214" y="5"/>
                    </a:lnTo>
                    <a:lnTo>
                      <a:pt x="218" y="2"/>
                    </a:lnTo>
                    <a:lnTo>
                      <a:pt x="224" y="0"/>
                    </a:lnTo>
                    <a:lnTo>
                      <a:pt x="229" y="0"/>
                    </a:lnTo>
                    <a:lnTo>
                      <a:pt x="233" y="1"/>
                    </a:lnTo>
                    <a:lnTo>
                      <a:pt x="239" y="5"/>
                    </a:lnTo>
                    <a:lnTo>
                      <a:pt x="244" y="11"/>
                    </a:lnTo>
                    <a:lnTo>
                      <a:pt x="249" y="19"/>
                    </a:lnTo>
                    <a:lnTo>
                      <a:pt x="256" y="30"/>
                    </a:lnTo>
                    <a:lnTo>
                      <a:pt x="256" y="30"/>
                    </a:lnTo>
                    <a:lnTo>
                      <a:pt x="284" y="87"/>
                    </a:lnTo>
                    <a:lnTo>
                      <a:pt x="313" y="144"/>
                    </a:lnTo>
                    <a:lnTo>
                      <a:pt x="339" y="194"/>
                    </a:lnTo>
                    <a:lnTo>
                      <a:pt x="350" y="214"/>
                    </a:lnTo>
                    <a:lnTo>
                      <a:pt x="360" y="226"/>
                    </a:lnTo>
                    <a:lnTo>
                      <a:pt x="360" y="226"/>
                    </a:lnTo>
                    <a:lnTo>
                      <a:pt x="386" y="253"/>
                    </a:lnTo>
                    <a:lnTo>
                      <a:pt x="402" y="271"/>
                    </a:lnTo>
                    <a:lnTo>
                      <a:pt x="421" y="286"/>
                    </a:lnTo>
                    <a:lnTo>
                      <a:pt x="431" y="293"/>
                    </a:lnTo>
                    <a:lnTo>
                      <a:pt x="439" y="299"/>
                    </a:lnTo>
                    <a:lnTo>
                      <a:pt x="447" y="303"/>
                    </a:lnTo>
                    <a:lnTo>
                      <a:pt x="455" y="305"/>
                    </a:lnTo>
                    <a:lnTo>
                      <a:pt x="462" y="305"/>
                    </a:lnTo>
                    <a:lnTo>
                      <a:pt x="467" y="302"/>
                    </a:lnTo>
                    <a:lnTo>
                      <a:pt x="472" y="298"/>
                    </a:lnTo>
                    <a:lnTo>
                      <a:pt x="474" y="290"/>
                    </a:lnTo>
                    <a:lnTo>
                      <a:pt x="474" y="290"/>
                    </a:lnTo>
                    <a:lnTo>
                      <a:pt x="477" y="279"/>
                    </a:lnTo>
                    <a:lnTo>
                      <a:pt x="481" y="269"/>
                    </a:lnTo>
                    <a:lnTo>
                      <a:pt x="488" y="261"/>
                    </a:lnTo>
                    <a:lnTo>
                      <a:pt x="495" y="253"/>
                    </a:lnTo>
                    <a:lnTo>
                      <a:pt x="503" y="245"/>
                    </a:lnTo>
                    <a:lnTo>
                      <a:pt x="512" y="238"/>
                    </a:lnTo>
                    <a:lnTo>
                      <a:pt x="523" y="231"/>
                    </a:lnTo>
                    <a:lnTo>
                      <a:pt x="534" y="226"/>
                    </a:lnTo>
                    <a:lnTo>
                      <a:pt x="545" y="222"/>
                    </a:lnTo>
                    <a:lnTo>
                      <a:pt x="556" y="218"/>
                    </a:lnTo>
                    <a:lnTo>
                      <a:pt x="567" y="216"/>
                    </a:lnTo>
                    <a:lnTo>
                      <a:pt x="579" y="215"/>
                    </a:lnTo>
                    <a:lnTo>
                      <a:pt x="589" y="215"/>
                    </a:lnTo>
                    <a:lnTo>
                      <a:pt x="600" y="218"/>
                    </a:lnTo>
                    <a:lnTo>
                      <a:pt x="609" y="222"/>
                    </a:lnTo>
                    <a:lnTo>
                      <a:pt x="617" y="226"/>
                    </a:lnTo>
                    <a:lnTo>
                      <a:pt x="617" y="226"/>
                    </a:lnTo>
                    <a:lnTo>
                      <a:pt x="624" y="231"/>
                    </a:lnTo>
                    <a:lnTo>
                      <a:pt x="631" y="234"/>
                    </a:lnTo>
                    <a:lnTo>
                      <a:pt x="636" y="234"/>
                    </a:lnTo>
                    <a:lnTo>
                      <a:pt x="642" y="233"/>
                    </a:lnTo>
                    <a:lnTo>
                      <a:pt x="646" y="230"/>
                    </a:lnTo>
                    <a:lnTo>
                      <a:pt x="650" y="227"/>
                    </a:lnTo>
                    <a:lnTo>
                      <a:pt x="658" y="216"/>
                    </a:lnTo>
                    <a:lnTo>
                      <a:pt x="666" y="203"/>
                    </a:lnTo>
                    <a:lnTo>
                      <a:pt x="675" y="189"/>
                    </a:lnTo>
                    <a:lnTo>
                      <a:pt x="680" y="182"/>
                    </a:lnTo>
                    <a:lnTo>
                      <a:pt x="685" y="177"/>
                    </a:lnTo>
                    <a:lnTo>
                      <a:pt x="692" y="173"/>
                    </a:lnTo>
                    <a:lnTo>
                      <a:pt x="699" y="169"/>
                    </a:lnTo>
                    <a:lnTo>
                      <a:pt x="699" y="169"/>
                    </a:lnTo>
                    <a:lnTo>
                      <a:pt x="707" y="167"/>
                    </a:lnTo>
                    <a:lnTo>
                      <a:pt x="717" y="166"/>
                    </a:lnTo>
                    <a:lnTo>
                      <a:pt x="725" y="166"/>
                    </a:lnTo>
                    <a:lnTo>
                      <a:pt x="733" y="169"/>
                    </a:lnTo>
                    <a:lnTo>
                      <a:pt x="751" y="173"/>
                    </a:lnTo>
                    <a:lnTo>
                      <a:pt x="767" y="179"/>
                    </a:lnTo>
                    <a:lnTo>
                      <a:pt x="784" y="188"/>
                    </a:lnTo>
                    <a:lnTo>
                      <a:pt x="799" y="192"/>
                    </a:lnTo>
                    <a:lnTo>
                      <a:pt x="805" y="194"/>
                    </a:lnTo>
                    <a:lnTo>
                      <a:pt x="812" y="194"/>
                    </a:lnTo>
                    <a:lnTo>
                      <a:pt x="818" y="194"/>
                    </a:lnTo>
                    <a:lnTo>
                      <a:pt x="823" y="192"/>
                    </a:lnTo>
                    <a:lnTo>
                      <a:pt x="823" y="192"/>
                    </a:lnTo>
                    <a:lnTo>
                      <a:pt x="834" y="185"/>
                    </a:lnTo>
                    <a:lnTo>
                      <a:pt x="845" y="174"/>
                    </a:lnTo>
                    <a:lnTo>
                      <a:pt x="857" y="163"/>
                    </a:lnTo>
                    <a:lnTo>
                      <a:pt x="869" y="152"/>
                    </a:lnTo>
                    <a:lnTo>
                      <a:pt x="883" y="143"/>
                    </a:lnTo>
                    <a:lnTo>
                      <a:pt x="890" y="139"/>
                    </a:lnTo>
                    <a:lnTo>
                      <a:pt x="895" y="137"/>
                    </a:lnTo>
                    <a:lnTo>
                      <a:pt x="902" y="136"/>
                    </a:lnTo>
                    <a:lnTo>
                      <a:pt x="909" y="136"/>
                    </a:lnTo>
                    <a:lnTo>
                      <a:pt x="916" y="137"/>
                    </a:lnTo>
                    <a:lnTo>
                      <a:pt x="921" y="141"/>
                    </a:lnTo>
                    <a:lnTo>
                      <a:pt x="921" y="141"/>
                    </a:lnTo>
                    <a:lnTo>
                      <a:pt x="928" y="148"/>
                    </a:lnTo>
                    <a:lnTo>
                      <a:pt x="935" y="158"/>
                    </a:lnTo>
                    <a:lnTo>
                      <a:pt x="940" y="171"/>
                    </a:lnTo>
                    <a:lnTo>
                      <a:pt x="947" y="186"/>
                    </a:lnTo>
                    <a:lnTo>
                      <a:pt x="958" y="223"/>
                    </a:lnTo>
                    <a:lnTo>
                      <a:pt x="970" y="265"/>
                    </a:lnTo>
                    <a:lnTo>
                      <a:pt x="980" y="309"/>
                    </a:lnTo>
                    <a:lnTo>
                      <a:pt x="989" y="353"/>
                    </a:lnTo>
                    <a:lnTo>
                      <a:pt x="1000" y="422"/>
                    </a:lnTo>
                    <a:lnTo>
                      <a:pt x="1000" y="422"/>
                    </a:lnTo>
                    <a:lnTo>
                      <a:pt x="1004" y="449"/>
                    </a:lnTo>
                    <a:lnTo>
                      <a:pt x="1007" y="481"/>
                    </a:lnTo>
                    <a:lnTo>
                      <a:pt x="1010" y="513"/>
                    </a:lnTo>
                    <a:lnTo>
                      <a:pt x="1015" y="547"/>
                    </a:lnTo>
                    <a:lnTo>
                      <a:pt x="1021" y="583"/>
                    </a:lnTo>
                    <a:lnTo>
                      <a:pt x="1029" y="620"/>
                    </a:lnTo>
                    <a:lnTo>
                      <a:pt x="1036" y="637"/>
                    </a:lnTo>
                    <a:lnTo>
                      <a:pt x="1041" y="655"/>
                    </a:lnTo>
                    <a:lnTo>
                      <a:pt x="1049" y="673"/>
                    </a:lnTo>
                    <a:lnTo>
                      <a:pt x="1057" y="691"/>
                    </a:lnTo>
                    <a:lnTo>
                      <a:pt x="1057" y="691"/>
                    </a:lnTo>
                    <a:lnTo>
                      <a:pt x="1097" y="760"/>
                    </a:lnTo>
                    <a:lnTo>
                      <a:pt x="1136" y="828"/>
                    </a:lnTo>
                    <a:lnTo>
                      <a:pt x="1173" y="891"/>
                    </a:lnTo>
                    <a:lnTo>
                      <a:pt x="1190" y="919"/>
                    </a:lnTo>
                    <a:lnTo>
                      <a:pt x="1203" y="947"/>
                    </a:lnTo>
                    <a:lnTo>
                      <a:pt x="1203" y="947"/>
                    </a:lnTo>
                    <a:lnTo>
                      <a:pt x="1233" y="1003"/>
                    </a:lnTo>
                    <a:lnTo>
                      <a:pt x="1285" y="1092"/>
                    </a:lnTo>
                    <a:lnTo>
                      <a:pt x="1000" y="1283"/>
                    </a:lnTo>
                    <a:lnTo>
                      <a:pt x="854" y="1283"/>
                    </a:lnTo>
                    <a:lnTo>
                      <a:pt x="854" y="1283"/>
                    </a:lnTo>
                    <a:lnTo>
                      <a:pt x="794" y="1192"/>
                    </a:lnTo>
                    <a:lnTo>
                      <a:pt x="741" y="1112"/>
                    </a:lnTo>
                    <a:lnTo>
                      <a:pt x="718" y="1079"/>
                    </a:lnTo>
                    <a:lnTo>
                      <a:pt x="699" y="1052"/>
                    </a:lnTo>
                    <a:lnTo>
                      <a:pt x="683" y="1031"/>
                    </a:lnTo>
                    <a:lnTo>
                      <a:pt x="670" y="1019"/>
                    </a:lnTo>
                    <a:lnTo>
                      <a:pt x="670" y="1019"/>
                    </a:lnTo>
                    <a:lnTo>
                      <a:pt x="646" y="997"/>
                    </a:lnTo>
                    <a:lnTo>
                      <a:pt x="617" y="975"/>
                    </a:lnTo>
                    <a:lnTo>
                      <a:pt x="587" y="952"/>
                    </a:lnTo>
                    <a:lnTo>
                      <a:pt x="555" y="930"/>
                    </a:lnTo>
                    <a:lnTo>
                      <a:pt x="522" y="910"/>
                    </a:lnTo>
                    <a:lnTo>
                      <a:pt x="487" y="891"/>
                    </a:lnTo>
                    <a:lnTo>
                      <a:pt x="452" y="874"/>
                    </a:lnTo>
                    <a:lnTo>
                      <a:pt x="435" y="868"/>
                    </a:lnTo>
                    <a:lnTo>
                      <a:pt x="418" y="861"/>
                    </a:lnTo>
                    <a:lnTo>
                      <a:pt x="418" y="861"/>
                    </a:lnTo>
                    <a:lnTo>
                      <a:pt x="339" y="836"/>
                    </a:lnTo>
                    <a:lnTo>
                      <a:pt x="297" y="823"/>
                    </a:lnTo>
                    <a:lnTo>
                      <a:pt x="255" y="806"/>
                    </a:lnTo>
                    <a:lnTo>
                      <a:pt x="215" y="790"/>
                    </a:lnTo>
                    <a:lnTo>
                      <a:pt x="198" y="780"/>
                    </a:lnTo>
                    <a:lnTo>
                      <a:pt x="181" y="771"/>
                    </a:lnTo>
                    <a:lnTo>
                      <a:pt x="166" y="761"/>
                    </a:lnTo>
                    <a:lnTo>
                      <a:pt x="154" y="750"/>
                    </a:lnTo>
                    <a:lnTo>
                      <a:pt x="143" y="740"/>
                    </a:lnTo>
                    <a:lnTo>
                      <a:pt x="135" y="729"/>
                    </a:lnTo>
                    <a:lnTo>
                      <a:pt x="135" y="729"/>
                    </a:lnTo>
                    <a:lnTo>
                      <a:pt x="123" y="703"/>
                    </a:lnTo>
                    <a:lnTo>
                      <a:pt x="109" y="674"/>
                    </a:lnTo>
                    <a:lnTo>
                      <a:pt x="81" y="610"/>
                    </a:lnTo>
                    <a:lnTo>
                      <a:pt x="53" y="547"/>
                    </a:lnTo>
                    <a:lnTo>
                      <a:pt x="40" y="522"/>
                    </a:lnTo>
                    <a:lnTo>
                      <a:pt x="29" y="498"/>
                    </a:lnTo>
                    <a:lnTo>
                      <a:pt x="29" y="498"/>
                    </a:lnTo>
                    <a:lnTo>
                      <a:pt x="19" y="481"/>
                    </a:lnTo>
                    <a:lnTo>
                      <a:pt x="11" y="463"/>
                    </a:lnTo>
                    <a:lnTo>
                      <a:pt x="6" y="445"/>
                    </a:lnTo>
                    <a:lnTo>
                      <a:pt x="1" y="430"/>
                    </a:lnTo>
                    <a:lnTo>
                      <a:pt x="0" y="414"/>
                    </a:lnTo>
                    <a:lnTo>
                      <a:pt x="0" y="399"/>
                    </a:lnTo>
                    <a:lnTo>
                      <a:pt x="3" y="384"/>
                    </a:lnTo>
                    <a:lnTo>
                      <a:pt x="8" y="368"/>
                    </a:lnTo>
                    <a:lnTo>
                      <a:pt x="8" y="368"/>
                    </a:lnTo>
                    <a:lnTo>
                      <a:pt x="23" y="335"/>
                    </a:lnTo>
                    <a:lnTo>
                      <a:pt x="30" y="318"/>
                    </a:lnTo>
                    <a:lnTo>
                      <a:pt x="38" y="306"/>
                    </a:lnTo>
                    <a:lnTo>
                      <a:pt x="45" y="297"/>
                    </a:lnTo>
                    <a:lnTo>
                      <a:pt x="49" y="295"/>
                    </a:lnTo>
                    <a:lnTo>
                      <a:pt x="52" y="295"/>
                    </a:lnTo>
                    <a:lnTo>
                      <a:pt x="55" y="297"/>
                    </a:lnTo>
                    <a:lnTo>
                      <a:pt x="56" y="301"/>
                    </a:lnTo>
                    <a:lnTo>
                      <a:pt x="57" y="308"/>
                    </a:lnTo>
                    <a:lnTo>
                      <a:pt x="59" y="317"/>
                    </a:lnTo>
                    <a:lnTo>
                      <a:pt x="59" y="317"/>
                    </a:lnTo>
                    <a:lnTo>
                      <a:pt x="60" y="336"/>
                    </a:lnTo>
                    <a:lnTo>
                      <a:pt x="63" y="354"/>
                    </a:lnTo>
                    <a:lnTo>
                      <a:pt x="66" y="370"/>
                    </a:lnTo>
                    <a:lnTo>
                      <a:pt x="70" y="385"/>
                    </a:lnTo>
                    <a:lnTo>
                      <a:pt x="75" y="400"/>
                    </a:lnTo>
                    <a:lnTo>
                      <a:pt x="82" y="415"/>
                    </a:lnTo>
                    <a:lnTo>
                      <a:pt x="91" y="432"/>
                    </a:lnTo>
                    <a:lnTo>
                      <a:pt x="104" y="449"/>
                    </a:lnTo>
                    <a:lnTo>
                      <a:pt x="104" y="449"/>
                    </a:lnTo>
                    <a:lnTo>
                      <a:pt x="127" y="483"/>
                    </a:lnTo>
                    <a:lnTo>
                      <a:pt x="143" y="511"/>
                    </a:lnTo>
                    <a:lnTo>
                      <a:pt x="155" y="538"/>
                    </a:lnTo>
                    <a:lnTo>
                      <a:pt x="169" y="568"/>
                    </a:lnTo>
                    <a:lnTo>
                      <a:pt x="169" y="568"/>
                    </a:lnTo>
                    <a:lnTo>
                      <a:pt x="187" y="606"/>
                    </a:lnTo>
                    <a:lnTo>
                      <a:pt x="198" y="628"/>
                    </a:lnTo>
                    <a:lnTo>
                      <a:pt x="209" y="646"/>
                    </a:lnTo>
                    <a:lnTo>
                      <a:pt x="214" y="654"/>
                    </a:lnTo>
                    <a:lnTo>
                      <a:pt x="221" y="659"/>
                    </a:lnTo>
                    <a:lnTo>
                      <a:pt x="228" y="665"/>
                    </a:lnTo>
                    <a:lnTo>
                      <a:pt x="233" y="667"/>
                    </a:lnTo>
                    <a:lnTo>
                      <a:pt x="240" y="667"/>
                    </a:lnTo>
                    <a:lnTo>
                      <a:pt x="247" y="665"/>
                    </a:lnTo>
                    <a:lnTo>
                      <a:pt x="252" y="661"/>
                    </a:lnTo>
                    <a:lnTo>
                      <a:pt x="259" y="652"/>
                    </a:lnTo>
                    <a:lnTo>
                      <a:pt x="259" y="652"/>
                    </a:lnTo>
                    <a:lnTo>
                      <a:pt x="264" y="641"/>
                    </a:lnTo>
                    <a:lnTo>
                      <a:pt x="270" y="631"/>
                    </a:lnTo>
                    <a:lnTo>
                      <a:pt x="273" y="617"/>
                    </a:lnTo>
                    <a:lnTo>
                      <a:pt x="274" y="603"/>
                    </a:lnTo>
                    <a:lnTo>
                      <a:pt x="274" y="587"/>
                    </a:lnTo>
                    <a:lnTo>
                      <a:pt x="273" y="571"/>
                    </a:lnTo>
                    <a:lnTo>
                      <a:pt x="270" y="554"/>
                    </a:lnTo>
                    <a:lnTo>
                      <a:pt x="267" y="537"/>
                    </a:lnTo>
                    <a:lnTo>
                      <a:pt x="258" y="498"/>
                    </a:lnTo>
                    <a:lnTo>
                      <a:pt x="245" y="460"/>
                    </a:lnTo>
                    <a:lnTo>
                      <a:pt x="232" y="422"/>
                    </a:lnTo>
                    <a:lnTo>
                      <a:pt x="214" y="385"/>
                    </a:lnTo>
                    <a:lnTo>
                      <a:pt x="214" y="385"/>
                    </a:lnTo>
                    <a:lnTo>
                      <a:pt x="172" y="293"/>
                    </a:lnTo>
                    <a:lnTo>
                      <a:pt x="146" y="237"/>
                    </a:lnTo>
                    <a:lnTo>
                      <a:pt x="123" y="184"/>
                    </a:lnTo>
                    <a:lnTo>
                      <a:pt x="104" y="133"/>
                    </a:lnTo>
                    <a:lnTo>
                      <a:pt x="97" y="111"/>
                    </a:lnTo>
                    <a:lnTo>
                      <a:pt x="91" y="92"/>
                    </a:lnTo>
                    <a:lnTo>
                      <a:pt x="89" y="77"/>
                    </a:lnTo>
                    <a:lnTo>
                      <a:pt x="87" y="65"/>
                    </a:lnTo>
                    <a:lnTo>
                      <a:pt x="89" y="61"/>
                    </a:lnTo>
                    <a:lnTo>
                      <a:pt x="90" y="57"/>
                    </a:lnTo>
                    <a:lnTo>
                      <a:pt x="93" y="55"/>
                    </a:lnTo>
                    <a:lnTo>
                      <a:pt x="97" y="55"/>
                    </a:lnTo>
                    <a:lnTo>
                      <a:pt x="97" y="55"/>
                    </a:lnTo>
                    <a:lnTo>
                      <a:pt x="109" y="55"/>
                    </a:lnTo>
                    <a:lnTo>
                      <a:pt x="120" y="58"/>
                    </a:lnTo>
                    <a:lnTo>
                      <a:pt x="136" y="61"/>
                    </a:lnTo>
                    <a:lnTo>
                      <a:pt x="143" y="61"/>
                    </a:lnTo>
                    <a:lnTo>
                      <a:pt x="150" y="58"/>
                    </a:lnTo>
                    <a:lnTo>
                      <a:pt x="158" y="54"/>
                    </a:lnTo>
                    <a:lnTo>
                      <a:pt x="168" y="47"/>
                    </a:lnTo>
                    <a:lnTo>
                      <a:pt x="168" y="47"/>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7" name="Freeform 70"/>
              <p:cNvSpPr/>
              <p:nvPr/>
            </p:nvSpPr>
            <p:spPr bwMode="auto">
              <a:xfrm rot="1800000">
                <a:off x="2501363" y="3283255"/>
                <a:ext cx="159230" cy="153375"/>
              </a:xfrm>
              <a:custGeom>
                <a:avLst/>
                <a:gdLst/>
                <a:ahLst/>
                <a:cxnLst>
                  <a:cxn ang="0">
                    <a:pos x="16" y="2"/>
                  </a:cxn>
                  <a:cxn ang="0">
                    <a:pos x="16" y="2"/>
                  </a:cxn>
                  <a:cxn ang="0">
                    <a:pos x="9" y="4"/>
                  </a:cxn>
                  <a:cxn ang="0">
                    <a:pos x="5" y="10"/>
                  </a:cxn>
                  <a:cxn ang="0">
                    <a:pos x="1" y="15"/>
                  </a:cxn>
                  <a:cxn ang="0">
                    <a:pos x="0" y="23"/>
                  </a:cxn>
                  <a:cxn ang="0">
                    <a:pos x="0" y="31"/>
                  </a:cxn>
                  <a:cxn ang="0">
                    <a:pos x="0" y="41"/>
                  </a:cxn>
                  <a:cxn ang="0">
                    <a:pos x="1" y="52"/>
                  </a:cxn>
                  <a:cxn ang="0">
                    <a:pos x="4" y="63"/>
                  </a:cxn>
                  <a:cxn ang="0">
                    <a:pos x="14" y="86"/>
                  </a:cxn>
                  <a:cxn ang="0">
                    <a:pos x="26" y="112"/>
                  </a:cxn>
                  <a:cxn ang="0">
                    <a:pos x="41" y="136"/>
                  </a:cxn>
                  <a:cxn ang="0">
                    <a:pos x="50" y="147"/>
                  </a:cxn>
                  <a:cxn ang="0">
                    <a:pos x="60" y="160"/>
                  </a:cxn>
                  <a:cxn ang="0">
                    <a:pos x="60" y="160"/>
                  </a:cxn>
                  <a:cxn ang="0">
                    <a:pos x="79" y="181"/>
                  </a:cxn>
                  <a:cxn ang="0">
                    <a:pos x="99" y="202"/>
                  </a:cxn>
                  <a:cxn ang="0">
                    <a:pos x="121" y="221"/>
                  </a:cxn>
                  <a:cxn ang="0">
                    <a:pos x="142" y="237"/>
                  </a:cxn>
                  <a:cxn ang="0">
                    <a:pos x="163" y="251"/>
                  </a:cxn>
                  <a:cxn ang="0">
                    <a:pos x="173" y="256"/>
                  </a:cxn>
                  <a:cxn ang="0">
                    <a:pos x="182" y="260"/>
                  </a:cxn>
                  <a:cxn ang="0">
                    <a:pos x="192" y="262"/>
                  </a:cxn>
                  <a:cxn ang="0">
                    <a:pos x="202" y="263"/>
                  </a:cxn>
                  <a:cxn ang="0">
                    <a:pos x="210" y="263"/>
                  </a:cxn>
                  <a:cxn ang="0">
                    <a:pos x="218" y="260"/>
                  </a:cxn>
                  <a:cxn ang="0">
                    <a:pos x="218" y="260"/>
                  </a:cxn>
                  <a:cxn ang="0">
                    <a:pos x="248" y="251"/>
                  </a:cxn>
                  <a:cxn ang="0">
                    <a:pos x="260" y="245"/>
                  </a:cxn>
                  <a:cxn ang="0">
                    <a:pos x="264" y="243"/>
                  </a:cxn>
                  <a:cxn ang="0">
                    <a:pos x="268" y="239"/>
                  </a:cxn>
                  <a:cxn ang="0">
                    <a:pos x="270" y="235"/>
                  </a:cxn>
                  <a:cxn ang="0">
                    <a:pos x="271" y="229"/>
                  </a:cxn>
                  <a:cxn ang="0">
                    <a:pos x="270" y="224"/>
                  </a:cxn>
                  <a:cxn ang="0">
                    <a:pos x="266" y="217"/>
                  </a:cxn>
                  <a:cxn ang="0">
                    <a:pos x="262" y="210"/>
                  </a:cxn>
                  <a:cxn ang="0">
                    <a:pos x="253" y="200"/>
                  </a:cxn>
                  <a:cxn ang="0">
                    <a:pos x="232" y="179"/>
                  </a:cxn>
                  <a:cxn ang="0">
                    <a:pos x="232" y="179"/>
                  </a:cxn>
                  <a:cxn ang="0">
                    <a:pos x="203" y="151"/>
                  </a:cxn>
                  <a:cxn ang="0">
                    <a:pos x="173" y="120"/>
                  </a:cxn>
                  <a:cxn ang="0">
                    <a:pos x="142" y="89"/>
                  </a:cxn>
                  <a:cxn ang="0">
                    <a:pos x="110" y="59"/>
                  </a:cxn>
                  <a:cxn ang="0">
                    <a:pos x="80" y="33"/>
                  </a:cxn>
                  <a:cxn ang="0">
                    <a:pos x="67" y="22"/>
                  </a:cxn>
                  <a:cxn ang="0">
                    <a:pos x="54" y="12"/>
                  </a:cxn>
                  <a:cxn ang="0">
                    <a:pos x="42" y="6"/>
                  </a:cxn>
                  <a:cxn ang="0">
                    <a:pos x="33" y="2"/>
                  </a:cxn>
                  <a:cxn ang="0">
                    <a:pos x="23" y="0"/>
                  </a:cxn>
                  <a:cxn ang="0">
                    <a:pos x="19" y="0"/>
                  </a:cxn>
                  <a:cxn ang="0">
                    <a:pos x="16" y="2"/>
                  </a:cxn>
                  <a:cxn ang="0">
                    <a:pos x="16" y="2"/>
                  </a:cxn>
                </a:cxnLst>
                <a:rect l="0" t="0" r="r" b="b"/>
                <a:pathLst>
                  <a:path w="271" h="263">
                    <a:moveTo>
                      <a:pt x="16" y="2"/>
                    </a:moveTo>
                    <a:lnTo>
                      <a:pt x="16" y="2"/>
                    </a:lnTo>
                    <a:lnTo>
                      <a:pt x="9" y="4"/>
                    </a:lnTo>
                    <a:lnTo>
                      <a:pt x="5" y="10"/>
                    </a:lnTo>
                    <a:lnTo>
                      <a:pt x="1" y="15"/>
                    </a:lnTo>
                    <a:lnTo>
                      <a:pt x="0" y="23"/>
                    </a:lnTo>
                    <a:lnTo>
                      <a:pt x="0" y="31"/>
                    </a:lnTo>
                    <a:lnTo>
                      <a:pt x="0" y="41"/>
                    </a:lnTo>
                    <a:lnTo>
                      <a:pt x="1" y="52"/>
                    </a:lnTo>
                    <a:lnTo>
                      <a:pt x="4" y="63"/>
                    </a:lnTo>
                    <a:lnTo>
                      <a:pt x="14" y="86"/>
                    </a:lnTo>
                    <a:lnTo>
                      <a:pt x="26" y="112"/>
                    </a:lnTo>
                    <a:lnTo>
                      <a:pt x="41" y="136"/>
                    </a:lnTo>
                    <a:lnTo>
                      <a:pt x="50" y="147"/>
                    </a:lnTo>
                    <a:lnTo>
                      <a:pt x="60" y="160"/>
                    </a:lnTo>
                    <a:lnTo>
                      <a:pt x="60" y="160"/>
                    </a:lnTo>
                    <a:lnTo>
                      <a:pt x="79" y="181"/>
                    </a:lnTo>
                    <a:lnTo>
                      <a:pt x="99" y="202"/>
                    </a:lnTo>
                    <a:lnTo>
                      <a:pt x="121" y="221"/>
                    </a:lnTo>
                    <a:lnTo>
                      <a:pt x="142" y="237"/>
                    </a:lnTo>
                    <a:lnTo>
                      <a:pt x="163" y="251"/>
                    </a:lnTo>
                    <a:lnTo>
                      <a:pt x="173" y="256"/>
                    </a:lnTo>
                    <a:lnTo>
                      <a:pt x="182" y="260"/>
                    </a:lnTo>
                    <a:lnTo>
                      <a:pt x="192" y="262"/>
                    </a:lnTo>
                    <a:lnTo>
                      <a:pt x="202" y="263"/>
                    </a:lnTo>
                    <a:lnTo>
                      <a:pt x="210" y="263"/>
                    </a:lnTo>
                    <a:lnTo>
                      <a:pt x="218" y="260"/>
                    </a:lnTo>
                    <a:lnTo>
                      <a:pt x="218" y="260"/>
                    </a:lnTo>
                    <a:lnTo>
                      <a:pt x="248" y="251"/>
                    </a:lnTo>
                    <a:lnTo>
                      <a:pt x="260" y="245"/>
                    </a:lnTo>
                    <a:lnTo>
                      <a:pt x="264" y="243"/>
                    </a:lnTo>
                    <a:lnTo>
                      <a:pt x="268" y="239"/>
                    </a:lnTo>
                    <a:lnTo>
                      <a:pt x="270" y="235"/>
                    </a:lnTo>
                    <a:lnTo>
                      <a:pt x="271" y="229"/>
                    </a:lnTo>
                    <a:lnTo>
                      <a:pt x="270" y="224"/>
                    </a:lnTo>
                    <a:lnTo>
                      <a:pt x="266" y="217"/>
                    </a:lnTo>
                    <a:lnTo>
                      <a:pt x="262" y="210"/>
                    </a:lnTo>
                    <a:lnTo>
                      <a:pt x="253" y="200"/>
                    </a:lnTo>
                    <a:lnTo>
                      <a:pt x="232" y="179"/>
                    </a:lnTo>
                    <a:lnTo>
                      <a:pt x="232" y="179"/>
                    </a:lnTo>
                    <a:lnTo>
                      <a:pt x="203" y="151"/>
                    </a:lnTo>
                    <a:lnTo>
                      <a:pt x="173" y="120"/>
                    </a:lnTo>
                    <a:lnTo>
                      <a:pt x="142" y="89"/>
                    </a:lnTo>
                    <a:lnTo>
                      <a:pt x="110" y="59"/>
                    </a:lnTo>
                    <a:lnTo>
                      <a:pt x="80" y="33"/>
                    </a:lnTo>
                    <a:lnTo>
                      <a:pt x="67" y="22"/>
                    </a:lnTo>
                    <a:lnTo>
                      <a:pt x="54" y="12"/>
                    </a:lnTo>
                    <a:lnTo>
                      <a:pt x="42" y="6"/>
                    </a:lnTo>
                    <a:lnTo>
                      <a:pt x="33" y="2"/>
                    </a:lnTo>
                    <a:lnTo>
                      <a:pt x="23" y="0"/>
                    </a:lnTo>
                    <a:lnTo>
                      <a:pt x="19" y="0"/>
                    </a:lnTo>
                    <a:lnTo>
                      <a:pt x="16" y="2"/>
                    </a:lnTo>
                    <a:lnTo>
                      <a:pt x="16" y="2"/>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8" name="Freeform 71"/>
              <p:cNvSpPr/>
              <p:nvPr/>
            </p:nvSpPr>
            <p:spPr bwMode="auto">
              <a:xfrm rot="1800000">
                <a:off x="2617654" y="3353311"/>
                <a:ext cx="110056" cy="112397"/>
              </a:xfrm>
              <a:custGeom>
                <a:avLst/>
                <a:gdLst/>
                <a:ahLst/>
                <a:cxnLst>
                  <a:cxn ang="0">
                    <a:pos x="13" y="1"/>
                  </a:cxn>
                  <a:cxn ang="0">
                    <a:pos x="13" y="1"/>
                  </a:cxn>
                  <a:cxn ang="0">
                    <a:pos x="6" y="7"/>
                  </a:cxn>
                  <a:cxn ang="0">
                    <a:pos x="2" y="15"/>
                  </a:cxn>
                  <a:cxn ang="0">
                    <a:pos x="0" y="23"/>
                  </a:cxn>
                  <a:cxn ang="0">
                    <a:pos x="0" y="34"/>
                  </a:cxn>
                  <a:cxn ang="0">
                    <a:pos x="0" y="45"/>
                  </a:cxn>
                  <a:cxn ang="0">
                    <a:pos x="2" y="57"/>
                  </a:cxn>
                  <a:cxn ang="0">
                    <a:pos x="5" y="70"/>
                  </a:cxn>
                  <a:cxn ang="0">
                    <a:pos x="9" y="82"/>
                  </a:cxn>
                  <a:cxn ang="0">
                    <a:pos x="15" y="96"/>
                  </a:cxn>
                  <a:cxn ang="0">
                    <a:pos x="21" y="108"/>
                  </a:cxn>
                  <a:cxn ang="0">
                    <a:pos x="30" y="120"/>
                  </a:cxn>
                  <a:cxn ang="0">
                    <a:pos x="38" y="132"/>
                  </a:cxn>
                  <a:cxn ang="0">
                    <a:pos x="47" y="143"/>
                  </a:cxn>
                  <a:cxn ang="0">
                    <a:pos x="57" y="154"/>
                  </a:cxn>
                  <a:cxn ang="0">
                    <a:pos x="68" y="162"/>
                  </a:cxn>
                  <a:cxn ang="0">
                    <a:pos x="79" y="170"/>
                  </a:cxn>
                  <a:cxn ang="0">
                    <a:pos x="79" y="170"/>
                  </a:cxn>
                  <a:cxn ang="0">
                    <a:pos x="90" y="177"/>
                  </a:cxn>
                  <a:cxn ang="0">
                    <a:pos x="102" y="183"/>
                  </a:cxn>
                  <a:cxn ang="0">
                    <a:pos x="113" y="187"/>
                  </a:cxn>
                  <a:cxn ang="0">
                    <a:pos x="125" y="190"/>
                  </a:cxn>
                  <a:cxn ang="0">
                    <a:pos x="136" y="191"/>
                  </a:cxn>
                  <a:cxn ang="0">
                    <a:pos x="147" y="192"/>
                  </a:cxn>
                  <a:cxn ang="0">
                    <a:pos x="156" y="192"/>
                  </a:cxn>
                  <a:cxn ang="0">
                    <a:pos x="166" y="191"/>
                  </a:cxn>
                  <a:cxn ang="0">
                    <a:pos x="174" y="188"/>
                  </a:cxn>
                  <a:cxn ang="0">
                    <a:pos x="179" y="184"/>
                  </a:cxn>
                  <a:cxn ang="0">
                    <a:pos x="185" y="180"/>
                  </a:cxn>
                  <a:cxn ang="0">
                    <a:pos x="188" y="173"/>
                  </a:cxn>
                  <a:cxn ang="0">
                    <a:pos x="188" y="166"/>
                  </a:cxn>
                  <a:cxn ang="0">
                    <a:pos x="186" y="160"/>
                  </a:cxn>
                  <a:cxn ang="0">
                    <a:pos x="182" y="150"/>
                  </a:cxn>
                  <a:cxn ang="0">
                    <a:pos x="177" y="140"/>
                  </a:cxn>
                  <a:cxn ang="0">
                    <a:pos x="177" y="140"/>
                  </a:cxn>
                  <a:cxn ang="0">
                    <a:pos x="158" y="117"/>
                  </a:cxn>
                  <a:cxn ang="0">
                    <a:pos x="136" y="94"/>
                  </a:cxn>
                  <a:cxn ang="0">
                    <a:pos x="111" y="70"/>
                  </a:cxn>
                  <a:cxn ang="0">
                    <a:pos x="87" y="46"/>
                  </a:cxn>
                  <a:cxn ang="0">
                    <a:pos x="64" y="27"/>
                  </a:cxn>
                  <a:cxn ang="0">
                    <a:pos x="42" y="11"/>
                  </a:cxn>
                  <a:cxn ang="0">
                    <a:pos x="32" y="6"/>
                  </a:cxn>
                  <a:cxn ang="0">
                    <a:pos x="24" y="3"/>
                  </a:cxn>
                  <a:cxn ang="0">
                    <a:pos x="17" y="0"/>
                  </a:cxn>
                  <a:cxn ang="0">
                    <a:pos x="13" y="1"/>
                  </a:cxn>
                  <a:cxn ang="0">
                    <a:pos x="13" y="1"/>
                  </a:cxn>
                </a:cxnLst>
                <a:rect l="0" t="0" r="r" b="b"/>
                <a:pathLst>
                  <a:path w="188" h="192">
                    <a:moveTo>
                      <a:pt x="13" y="1"/>
                    </a:moveTo>
                    <a:lnTo>
                      <a:pt x="13" y="1"/>
                    </a:lnTo>
                    <a:lnTo>
                      <a:pt x="6" y="7"/>
                    </a:lnTo>
                    <a:lnTo>
                      <a:pt x="2" y="15"/>
                    </a:lnTo>
                    <a:lnTo>
                      <a:pt x="0" y="23"/>
                    </a:lnTo>
                    <a:lnTo>
                      <a:pt x="0" y="34"/>
                    </a:lnTo>
                    <a:lnTo>
                      <a:pt x="0" y="45"/>
                    </a:lnTo>
                    <a:lnTo>
                      <a:pt x="2" y="57"/>
                    </a:lnTo>
                    <a:lnTo>
                      <a:pt x="5" y="70"/>
                    </a:lnTo>
                    <a:lnTo>
                      <a:pt x="9" y="82"/>
                    </a:lnTo>
                    <a:lnTo>
                      <a:pt x="15" y="96"/>
                    </a:lnTo>
                    <a:lnTo>
                      <a:pt x="21" y="108"/>
                    </a:lnTo>
                    <a:lnTo>
                      <a:pt x="30" y="120"/>
                    </a:lnTo>
                    <a:lnTo>
                      <a:pt x="38" y="132"/>
                    </a:lnTo>
                    <a:lnTo>
                      <a:pt x="47" y="143"/>
                    </a:lnTo>
                    <a:lnTo>
                      <a:pt x="57" y="154"/>
                    </a:lnTo>
                    <a:lnTo>
                      <a:pt x="68" y="162"/>
                    </a:lnTo>
                    <a:lnTo>
                      <a:pt x="79" y="170"/>
                    </a:lnTo>
                    <a:lnTo>
                      <a:pt x="79" y="170"/>
                    </a:lnTo>
                    <a:lnTo>
                      <a:pt x="90" y="177"/>
                    </a:lnTo>
                    <a:lnTo>
                      <a:pt x="102" y="183"/>
                    </a:lnTo>
                    <a:lnTo>
                      <a:pt x="113" y="187"/>
                    </a:lnTo>
                    <a:lnTo>
                      <a:pt x="125" y="190"/>
                    </a:lnTo>
                    <a:lnTo>
                      <a:pt x="136" y="191"/>
                    </a:lnTo>
                    <a:lnTo>
                      <a:pt x="147" y="192"/>
                    </a:lnTo>
                    <a:lnTo>
                      <a:pt x="156" y="192"/>
                    </a:lnTo>
                    <a:lnTo>
                      <a:pt x="166" y="191"/>
                    </a:lnTo>
                    <a:lnTo>
                      <a:pt x="174" y="188"/>
                    </a:lnTo>
                    <a:lnTo>
                      <a:pt x="179" y="184"/>
                    </a:lnTo>
                    <a:lnTo>
                      <a:pt x="185" y="180"/>
                    </a:lnTo>
                    <a:lnTo>
                      <a:pt x="188" y="173"/>
                    </a:lnTo>
                    <a:lnTo>
                      <a:pt x="188" y="166"/>
                    </a:lnTo>
                    <a:lnTo>
                      <a:pt x="186" y="160"/>
                    </a:lnTo>
                    <a:lnTo>
                      <a:pt x="182" y="150"/>
                    </a:lnTo>
                    <a:lnTo>
                      <a:pt x="177" y="140"/>
                    </a:lnTo>
                    <a:lnTo>
                      <a:pt x="177" y="140"/>
                    </a:lnTo>
                    <a:lnTo>
                      <a:pt x="158" y="117"/>
                    </a:lnTo>
                    <a:lnTo>
                      <a:pt x="136" y="94"/>
                    </a:lnTo>
                    <a:lnTo>
                      <a:pt x="111" y="70"/>
                    </a:lnTo>
                    <a:lnTo>
                      <a:pt x="87" y="46"/>
                    </a:lnTo>
                    <a:lnTo>
                      <a:pt x="64" y="27"/>
                    </a:lnTo>
                    <a:lnTo>
                      <a:pt x="42" y="11"/>
                    </a:lnTo>
                    <a:lnTo>
                      <a:pt x="32" y="6"/>
                    </a:lnTo>
                    <a:lnTo>
                      <a:pt x="24" y="3"/>
                    </a:lnTo>
                    <a:lnTo>
                      <a:pt x="17" y="0"/>
                    </a:lnTo>
                    <a:lnTo>
                      <a:pt x="13" y="1"/>
                    </a:lnTo>
                    <a:lnTo>
                      <a:pt x="13" y="1"/>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89" name="Freeform 72"/>
              <p:cNvSpPr>
                <a:spLocks noEditPoints="1"/>
              </p:cNvSpPr>
              <p:nvPr/>
            </p:nvSpPr>
            <p:spPr bwMode="auto">
              <a:xfrm rot="1800000">
                <a:off x="2171464" y="3387032"/>
                <a:ext cx="90152" cy="142838"/>
              </a:xfrm>
              <a:custGeom>
                <a:avLst/>
                <a:gdLst/>
                <a:ahLst/>
                <a:cxnLst>
                  <a:cxn ang="0">
                    <a:pos x="0" y="9"/>
                  </a:cxn>
                  <a:cxn ang="0">
                    <a:pos x="0" y="9"/>
                  </a:cxn>
                  <a:cxn ang="0">
                    <a:pos x="11" y="4"/>
                  </a:cxn>
                  <a:cxn ang="0">
                    <a:pos x="21" y="0"/>
                  </a:cxn>
                  <a:cxn ang="0">
                    <a:pos x="30" y="0"/>
                  </a:cxn>
                  <a:cxn ang="0">
                    <a:pos x="39" y="1"/>
                  </a:cxn>
                  <a:cxn ang="0">
                    <a:pos x="45" y="5"/>
                  </a:cxn>
                  <a:cxn ang="0">
                    <a:pos x="52" y="12"/>
                  </a:cxn>
                  <a:cxn ang="0">
                    <a:pos x="58" y="19"/>
                  </a:cxn>
                  <a:cxn ang="0">
                    <a:pos x="63" y="28"/>
                  </a:cxn>
                  <a:cxn ang="0">
                    <a:pos x="63" y="28"/>
                  </a:cxn>
                  <a:cxn ang="0">
                    <a:pos x="51" y="19"/>
                  </a:cxn>
                  <a:cxn ang="0">
                    <a:pos x="44" y="15"/>
                  </a:cxn>
                  <a:cxn ang="0">
                    <a:pos x="37" y="10"/>
                  </a:cxn>
                  <a:cxn ang="0">
                    <a:pos x="29" y="8"/>
                  </a:cxn>
                  <a:cxn ang="0">
                    <a:pos x="21" y="6"/>
                  </a:cxn>
                  <a:cxn ang="0">
                    <a:pos x="11" y="6"/>
                  </a:cxn>
                  <a:cxn ang="0">
                    <a:pos x="0" y="9"/>
                  </a:cxn>
                  <a:cxn ang="0">
                    <a:pos x="0" y="9"/>
                  </a:cxn>
                  <a:cxn ang="0">
                    <a:pos x="133" y="243"/>
                  </a:cxn>
                  <a:cxn ang="0">
                    <a:pos x="133" y="243"/>
                  </a:cxn>
                  <a:cxn ang="0">
                    <a:pos x="145" y="233"/>
                  </a:cxn>
                  <a:cxn ang="0">
                    <a:pos x="149" y="227"/>
                  </a:cxn>
                  <a:cxn ang="0">
                    <a:pos x="152" y="222"/>
                  </a:cxn>
                  <a:cxn ang="0">
                    <a:pos x="154" y="215"/>
                  </a:cxn>
                  <a:cxn ang="0">
                    <a:pos x="156" y="208"/>
                  </a:cxn>
                  <a:cxn ang="0">
                    <a:pos x="156" y="199"/>
                  </a:cxn>
                  <a:cxn ang="0">
                    <a:pos x="154" y="186"/>
                  </a:cxn>
                  <a:cxn ang="0">
                    <a:pos x="154" y="186"/>
                  </a:cxn>
                  <a:cxn ang="0">
                    <a:pos x="149" y="208"/>
                  </a:cxn>
                  <a:cxn ang="0">
                    <a:pos x="143" y="222"/>
                  </a:cxn>
                  <a:cxn ang="0">
                    <a:pos x="139" y="233"/>
                  </a:cxn>
                  <a:cxn ang="0">
                    <a:pos x="133" y="243"/>
                  </a:cxn>
                  <a:cxn ang="0">
                    <a:pos x="133" y="243"/>
                  </a:cxn>
                </a:cxnLst>
                <a:rect l="0" t="0" r="r" b="b"/>
                <a:pathLst>
                  <a:path w="156" h="243">
                    <a:moveTo>
                      <a:pt x="0" y="9"/>
                    </a:moveTo>
                    <a:lnTo>
                      <a:pt x="0" y="9"/>
                    </a:lnTo>
                    <a:lnTo>
                      <a:pt x="11" y="4"/>
                    </a:lnTo>
                    <a:lnTo>
                      <a:pt x="21" y="0"/>
                    </a:lnTo>
                    <a:lnTo>
                      <a:pt x="30" y="0"/>
                    </a:lnTo>
                    <a:lnTo>
                      <a:pt x="39" y="1"/>
                    </a:lnTo>
                    <a:lnTo>
                      <a:pt x="45" y="5"/>
                    </a:lnTo>
                    <a:lnTo>
                      <a:pt x="52" y="12"/>
                    </a:lnTo>
                    <a:lnTo>
                      <a:pt x="58" y="19"/>
                    </a:lnTo>
                    <a:lnTo>
                      <a:pt x="63" y="28"/>
                    </a:lnTo>
                    <a:lnTo>
                      <a:pt x="63" y="28"/>
                    </a:lnTo>
                    <a:lnTo>
                      <a:pt x="51" y="19"/>
                    </a:lnTo>
                    <a:lnTo>
                      <a:pt x="44" y="15"/>
                    </a:lnTo>
                    <a:lnTo>
                      <a:pt x="37" y="10"/>
                    </a:lnTo>
                    <a:lnTo>
                      <a:pt x="29" y="8"/>
                    </a:lnTo>
                    <a:lnTo>
                      <a:pt x="21" y="6"/>
                    </a:lnTo>
                    <a:lnTo>
                      <a:pt x="11" y="6"/>
                    </a:lnTo>
                    <a:lnTo>
                      <a:pt x="0" y="9"/>
                    </a:lnTo>
                    <a:lnTo>
                      <a:pt x="0" y="9"/>
                    </a:lnTo>
                    <a:close/>
                    <a:moveTo>
                      <a:pt x="133" y="243"/>
                    </a:moveTo>
                    <a:lnTo>
                      <a:pt x="133" y="243"/>
                    </a:lnTo>
                    <a:lnTo>
                      <a:pt x="145" y="233"/>
                    </a:lnTo>
                    <a:lnTo>
                      <a:pt x="149" y="227"/>
                    </a:lnTo>
                    <a:lnTo>
                      <a:pt x="152" y="222"/>
                    </a:lnTo>
                    <a:lnTo>
                      <a:pt x="154" y="215"/>
                    </a:lnTo>
                    <a:lnTo>
                      <a:pt x="156" y="208"/>
                    </a:lnTo>
                    <a:lnTo>
                      <a:pt x="156" y="199"/>
                    </a:lnTo>
                    <a:lnTo>
                      <a:pt x="154" y="186"/>
                    </a:lnTo>
                    <a:lnTo>
                      <a:pt x="154" y="186"/>
                    </a:lnTo>
                    <a:lnTo>
                      <a:pt x="149" y="208"/>
                    </a:lnTo>
                    <a:lnTo>
                      <a:pt x="143" y="222"/>
                    </a:lnTo>
                    <a:lnTo>
                      <a:pt x="139" y="233"/>
                    </a:lnTo>
                    <a:lnTo>
                      <a:pt x="133" y="243"/>
                    </a:lnTo>
                    <a:lnTo>
                      <a:pt x="133" y="243"/>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0" name="Freeform 73"/>
              <p:cNvSpPr/>
              <p:nvPr/>
            </p:nvSpPr>
            <p:spPr bwMode="auto">
              <a:xfrm rot="1800000">
                <a:off x="1512747" y="2737980"/>
                <a:ext cx="25758" cy="19903"/>
              </a:xfrm>
              <a:custGeom>
                <a:avLst/>
                <a:gdLst/>
                <a:ahLst/>
                <a:cxnLst>
                  <a:cxn ang="0">
                    <a:pos x="0" y="35"/>
                  </a:cxn>
                  <a:cxn ang="0">
                    <a:pos x="4" y="13"/>
                  </a:cxn>
                  <a:cxn ang="0">
                    <a:pos x="4" y="13"/>
                  </a:cxn>
                  <a:cxn ang="0">
                    <a:pos x="23" y="0"/>
                  </a:cxn>
                  <a:cxn ang="0">
                    <a:pos x="23" y="0"/>
                  </a:cxn>
                  <a:cxn ang="0">
                    <a:pos x="32" y="4"/>
                  </a:cxn>
                  <a:cxn ang="0">
                    <a:pos x="43" y="5"/>
                  </a:cxn>
                  <a:cxn ang="0">
                    <a:pos x="43" y="5"/>
                  </a:cxn>
                  <a:cxn ang="0">
                    <a:pos x="0" y="35"/>
                  </a:cxn>
                  <a:cxn ang="0">
                    <a:pos x="0" y="35"/>
                  </a:cxn>
                </a:cxnLst>
                <a:rect l="0" t="0" r="r" b="b"/>
                <a:pathLst>
                  <a:path w="43" h="35">
                    <a:moveTo>
                      <a:pt x="0" y="35"/>
                    </a:moveTo>
                    <a:lnTo>
                      <a:pt x="4" y="13"/>
                    </a:lnTo>
                    <a:lnTo>
                      <a:pt x="4" y="13"/>
                    </a:lnTo>
                    <a:lnTo>
                      <a:pt x="23" y="0"/>
                    </a:lnTo>
                    <a:lnTo>
                      <a:pt x="23" y="0"/>
                    </a:lnTo>
                    <a:lnTo>
                      <a:pt x="32" y="4"/>
                    </a:lnTo>
                    <a:lnTo>
                      <a:pt x="43" y="5"/>
                    </a:lnTo>
                    <a:lnTo>
                      <a:pt x="43" y="5"/>
                    </a:lnTo>
                    <a:lnTo>
                      <a:pt x="0" y="35"/>
                    </a:lnTo>
                    <a:lnTo>
                      <a:pt x="0" y="35"/>
                    </a:lnTo>
                    <a:close/>
                  </a:path>
                </a:pathLst>
              </a:custGeom>
              <a:noFill/>
              <a:ln w="1">
                <a:solidFill>
                  <a:srgbClr val="000000"/>
                </a:solidFill>
                <a:prstDash val="solid"/>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1" name="Freeform 74"/>
              <p:cNvSpPr/>
              <p:nvPr/>
            </p:nvSpPr>
            <p:spPr bwMode="auto">
              <a:xfrm rot="1800000">
                <a:off x="1087508" y="2622274"/>
                <a:ext cx="494080" cy="561987"/>
              </a:xfrm>
              <a:custGeom>
                <a:avLst/>
                <a:gdLst/>
                <a:ahLst/>
                <a:cxnLst>
                  <a:cxn ang="0">
                    <a:pos x="95" y="959"/>
                  </a:cxn>
                  <a:cxn ang="0">
                    <a:pos x="120" y="936"/>
                  </a:cxn>
                  <a:cxn ang="0">
                    <a:pos x="147" y="901"/>
                  </a:cxn>
                  <a:cxn ang="0">
                    <a:pos x="180" y="868"/>
                  </a:cxn>
                  <a:cxn ang="0">
                    <a:pos x="249" y="801"/>
                  </a:cxn>
                  <a:cxn ang="0">
                    <a:pos x="279" y="767"/>
                  </a:cxn>
                  <a:cxn ang="0">
                    <a:pos x="291" y="752"/>
                  </a:cxn>
                  <a:cxn ang="0">
                    <a:pos x="301" y="736"/>
                  </a:cxn>
                  <a:cxn ang="0">
                    <a:pos x="323" y="691"/>
                  </a:cxn>
                  <a:cxn ang="0">
                    <a:pos x="324" y="685"/>
                  </a:cxn>
                  <a:cxn ang="0">
                    <a:pos x="333" y="653"/>
                  </a:cxn>
                  <a:cxn ang="0">
                    <a:pos x="344" y="626"/>
                  </a:cxn>
                  <a:cxn ang="0">
                    <a:pos x="354" y="591"/>
                  </a:cxn>
                  <a:cxn ang="0">
                    <a:pos x="357" y="600"/>
                  </a:cxn>
                  <a:cxn ang="0">
                    <a:pos x="376" y="568"/>
                  </a:cxn>
                  <a:cxn ang="0">
                    <a:pos x="433" y="499"/>
                  </a:cxn>
                  <a:cxn ang="0">
                    <a:pos x="441" y="489"/>
                  </a:cxn>
                  <a:cxn ang="0">
                    <a:pos x="494" y="444"/>
                  </a:cxn>
                  <a:cxn ang="0">
                    <a:pos x="599" y="358"/>
                  </a:cxn>
                  <a:cxn ang="0">
                    <a:pos x="599" y="357"/>
                  </a:cxn>
                  <a:cxn ang="0">
                    <a:pos x="680" y="290"/>
                  </a:cxn>
                  <a:cxn ang="0">
                    <a:pos x="723" y="251"/>
                  </a:cxn>
                  <a:cxn ang="0">
                    <a:pos x="759" y="215"/>
                  </a:cxn>
                  <a:cxn ang="0">
                    <a:pos x="794" y="170"/>
                  </a:cxn>
                  <a:cxn ang="0">
                    <a:pos x="798" y="165"/>
                  </a:cxn>
                  <a:cxn ang="0">
                    <a:pos x="808" y="164"/>
                  </a:cxn>
                  <a:cxn ang="0">
                    <a:pos x="827" y="131"/>
                  </a:cxn>
                  <a:cxn ang="0">
                    <a:pos x="839" y="104"/>
                  </a:cxn>
                  <a:cxn ang="0">
                    <a:pos x="843" y="80"/>
                  </a:cxn>
                  <a:cxn ang="0">
                    <a:pos x="842" y="60"/>
                  </a:cxn>
                  <a:cxn ang="0">
                    <a:pos x="825" y="45"/>
                  </a:cxn>
                  <a:cxn ang="0">
                    <a:pos x="775" y="1"/>
                  </a:cxn>
                  <a:cxn ang="0">
                    <a:pos x="760" y="0"/>
                  </a:cxn>
                  <a:cxn ang="0">
                    <a:pos x="730" y="1"/>
                  </a:cxn>
                  <a:cxn ang="0">
                    <a:pos x="699" y="8"/>
                  </a:cxn>
                  <a:cxn ang="0">
                    <a:pos x="666" y="19"/>
                  </a:cxn>
                  <a:cxn ang="0">
                    <a:pos x="614" y="44"/>
                  </a:cxn>
                  <a:cxn ang="0">
                    <a:pos x="545" y="85"/>
                  </a:cxn>
                  <a:cxn ang="0">
                    <a:pos x="477" y="135"/>
                  </a:cxn>
                  <a:cxn ang="0">
                    <a:pos x="413" y="188"/>
                  </a:cxn>
                  <a:cxn ang="0">
                    <a:pos x="329" y="264"/>
                  </a:cxn>
                  <a:cxn ang="0">
                    <a:pos x="287" y="308"/>
                  </a:cxn>
                  <a:cxn ang="0">
                    <a:pos x="212" y="352"/>
                  </a:cxn>
                  <a:cxn ang="0">
                    <a:pos x="150" y="399"/>
                  </a:cxn>
                  <a:cxn ang="0">
                    <a:pos x="101" y="450"/>
                  </a:cxn>
                  <a:cxn ang="0">
                    <a:pos x="62" y="503"/>
                  </a:cxn>
                  <a:cxn ang="0">
                    <a:pos x="34" y="557"/>
                  </a:cxn>
                  <a:cxn ang="0">
                    <a:pos x="15" y="612"/>
                  </a:cxn>
                  <a:cxn ang="0">
                    <a:pos x="4" y="666"/>
                  </a:cxn>
                  <a:cxn ang="0">
                    <a:pos x="0" y="718"/>
                  </a:cxn>
                  <a:cxn ang="0">
                    <a:pos x="1" y="767"/>
                  </a:cxn>
                  <a:cxn ang="0">
                    <a:pos x="8" y="814"/>
                  </a:cxn>
                  <a:cxn ang="0">
                    <a:pos x="19" y="854"/>
                  </a:cxn>
                  <a:cxn ang="0">
                    <a:pos x="32" y="891"/>
                  </a:cxn>
                  <a:cxn ang="0">
                    <a:pos x="49" y="920"/>
                  </a:cxn>
                  <a:cxn ang="0">
                    <a:pos x="65" y="942"/>
                  </a:cxn>
                  <a:cxn ang="0">
                    <a:pos x="80" y="955"/>
                  </a:cxn>
                  <a:cxn ang="0">
                    <a:pos x="95" y="959"/>
                  </a:cxn>
                </a:cxnLst>
                <a:rect l="0" t="0" r="r" b="b"/>
                <a:pathLst>
                  <a:path w="843" h="959">
                    <a:moveTo>
                      <a:pt x="95" y="959"/>
                    </a:moveTo>
                    <a:lnTo>
                      <a:pt x="95" y="959"/>
                    </a:lnTo>
                    <a:lnTo>
                      <a:pt x="120" y="936"/>
                    </a:lnTo>
                    <a:lnTo>
                      <a:pt x="120" y="936"/>
                    </a:lnTo>
                    <a:lnTo>
                      <a:pt x="133" y="918"/>
                    </a:lnTo>
                    <a:lnTo>
                      <a:pt x="147" y="901"/>
                    </a:lnTo>
                    <a:lnTo>
                      <a:pt x="163" y="884"/>
                    </a:lnTo>
                    <a:lnTo>
                      <a:pt x="180" y="868"/>
                    </a:lnTo>
                    <a:lnTo>
                      <a:pt x="215" y="835"/>
                    </a:lnTo>
                    <a:lnTo>
                      <a:pt x="249" y="801"/>
                    </a:lnTo>
                    <a:lnTo>
                      <a:pt x="249" y="801"/>
                    </a:lnTo>
                    <a:lnTo>
                      <a:pt x="279" y="767"/>
                    </a:lnTo>
                    <a:lnTo>
                      <a:pt x="279" y="767"/>
                    </a:lnTo>
                    <a:lnTo>
                      <a:pt x="291" y="752"/>
                    </a:lnTo>
                    <a:lnTo>
                      <a:pt x="301" y="736"/>
                    </a:lnTo>
                    <a:lnTo>
                      <a:pt x="301" y="736"/>
                    </a:lnTo>
                    <a:lnTo>
                      <a:pt x="312" y="714"/>
                    </a:lnTo>
                    <a:lnTo>
                      <a:pt x="323" y="691"/>
                    </a:lnTo>
                    <a:lnTo>
                      <a:pt x="323" y="691"/>
                    </a:lnTo>
                    <a:lnTo>
                      <a:pt x="324" y="685"/>
                    </a:lnTo>
                    <a:lnTo>
                      <a:pt x="324" y="685"/>
                    </a:lnTo>
                    <a:lnTo>
                      <a:pt x="333" y="653"/>
                    </a:lnTo>
                    <a:lnTo>
                      <a:pt x="344" y="626"/>
                    </a:lnTo>
                    <a:lnTo>
                      <a:pt x="344" y="626"/>
                    </a:lnTo>
                    <a:lnTo>
                      <a:pt x="354" y="591"/>
                    </a:lnTo>
                    <a:lnTo>
                      <a:pt x="354" y="591"/>
                    </a:lnTo>
                    <a:lnTo>
                      <a:pt x="357" y="600"/>
                    </a:lnTo>
                    <a:lnTo>
                      <a:pt x="357" y="600"/>
                    </a:lnTo>
                    <a:lnTo>
                      <a:pt x="366" y="583"/>
                    </a:lnTo>
                    <a:lnTo>
                      <a:pt x="376" y="568"/>
                    </a:lnTo>
                    <a:lnTo>
                      <a:pt x="395" y="542"/>
                    </a:lnTo>
                    <a:lnTo>
                      <a:pt x="433" y="499"/>
                    </a:lnTo>
                    <a:lnTo>
                      <a:pt x="433" y="499"/>
                    </a:lnTo>
                    <a:lnTo>
                      <a:pt x="441" y="489"/>
                    </a:lnTo>
                    <a:lnTo>
                      <a:pt x="455" y="477"/>
                    </a:lnTo>
                    <a:lnTo>
                      <a:pt x="494" y="444"/>
                    </a:lnTo>
                    <a:lnTo>
                      <a:pt x="599" y="358"/>
                    </a:lnTo>
                    <a:lnTo>
                      <a:pt x="599" y="358"/>
                    </a:lnTo>
                    <a:lnTo>
                      <a:pt x="599" y="357"/>
                    </a:lnTo>
                    <a:lnTo>
                      <a:pt x="599" y="357"/>
                    </a:lnTo>
                    <a:lnTo>
                      <a:pt x="640" y="323"/>
                    </a:lnTo>
                    <a:lnTo>
                      <a:pt x="680" y="290"/>
                    </a:lnTo>
                    <a:lnTo>
                      <a:pt x="723" y="251"/>
                    </a:lnTo>
                    <a:lnTo>
                      <a:pt x="723" y="251"/>
                    </a:lnTo>
                    <a:lnTo>
                      <a:pt x="742" y="232"/>
                    </a:lnTo>
                    <a:lnTo>
                      <a:pt x="759" y="215"/>
                    </a:lnTo>
                    <a:lnTo>
                      <a:pt x="782" y="188"/>
                    </a:lnTo>
                    <a:lnTo>
                      <a:pt x="794" y="170"/>
                    </a:lnTo>
                    <a:lnTo>
                      <a:pt x="798" y="165"/>
                    </a:lnTo>
                    <a:lnTo>
                      <a:pt x="798" y="165"/>
                    </a:lnTo>
                    <a:lnTo>
                      <a:pt x="808" y="164"/>
                    </a:lnTo>
                    <a:lnTo>
                      <a:pt x="808" y="164"/>
                    </a:lnTo>
                    <a:lnTo>
                      <a:pt x="819" y="146"/>
                    </a:lnTo>
                    <a:lnTo>
                      <a:pt x="827" y="131"/>
                    </a:lnTo>
                    <a:lnTo>
                      <a:pt x="834" y="117"/>
                    </a:lnTo>
                    <a:lnTo>
                      <a:pt x="839" y="104"/>
                    </a:lnTo>
                    <a:lnTo>
                      <a:pt x="842" y="91"/>
                    </a:lnTo>
                    <a:lnTo>
                      <a:pt x="843" y="80"/>
                    </a:lnTo>
                    <a:lnTo>
                      <a:pt x="843" y="70"/>
                    </a:lnTo>
                    <a:lnTo>
                      <a:pt x="842" y="60"/>
                    </a:lnTo>
                    <a:lnTo>
                      <a:pt x="842" y="60"/>
                    </a:lnTo>
                    <a:lnTo>
                      <a:pt x="825" y="45"/>
                    </a:lnTo>
                    <a:lnTo>
                      <a:pt x="808" y="30"/>
                    </a:lnTo>
                    <a:lnTo>
                      <a:pt x="775" y="1"/>
                    </a:lnTo>
                    <a:lnTo>
                      <a:pt x="775" y="1"/>
                    </a:lnTo>
                    <a:lnTo>
                      <a:pt x="760" y="0"/>
                    </a:lnTo>
                    <a:lnTo>
                      <a:pt x="745" y="0"/>
                    </a:lnTo>
                    <a:lnTo>
                      <a:pt x="730" y="1"/>
                    </a:lnTo>
                    <a:lnTo>
                      <a:pt x="715" y="4"/>
                    </a:lnTo>
                    <a:lnTo>
                      <a:pt x="699" y="8"/>
                    </a:lnTo>
                    <a:lnTo>
                      <a:pt x="682" y="14"/>
                    </a:lnTo>
                    <a:lnTo>
                      <a:pt x="666" y="19"/>
                    </a:lnTo>
                    <a:lnTo>
                      <a:pt x="648" y="26"/>
                    </a:lnTo>
                    <a:lnTo>
                      <a:pt x="614" y="44"/>
                    </a:lnTo>
                    <a:lnTo>
                      <a:pt x="580" y="63"/>
                    </a:lnTo>
                    <a:lnTo>
                      <a:pt x="545" y="85"/>
                    </a:lnTo>
                    <a:lnTo>
                      <a:pt x="511" y="109"/>
                    </a:lnTo>
                    <a:lnTo>
                      <a:pt x="477" y="135"/>
                    </a:lnTo>
                    <a:lnTo>
                      <a:pt x="444" y="161"/>
                    </a:lnTo>
                    <a:lnTo>
                      <a:pt x="413" y="188"/>
                    </a:lnTo>
                    <a:lnTo>
                      <a:pt x="383" y="214"/>
                    </a:lnTo>
                    <a:lnTo>
                      <a:pt x="329" y="264"/>
                    </a:lnTo>
                    <a:lnTo>
                      <a:pt x="287" y="308"/>
                    </a:lnTo>
                    <a:lnTo>
                      <a:pt x="287" y="308"/>
                    </a:lnTo>
                    <a:lnTo>
                      <a:pt x="248" y="328"/>
                    </a:lnTo>
                    <a:lnTo>
                      <a:pt x="212" y="352"/>
                    </a:lnTo>
                    <a:lnTo>
                      <a:pt x="180" y="375"/>
                    </a:lnTo>
                    <a:lnTo>
                      <a:pt x="150" y="399"/>
                    </a:lnTo>
                    <a:lnTo>
                      <a:pt x="124" y="424"/>
                    </a:lnTo>
                    <a:lnTo>
                      <a:pt x="101" y="450"/>
                    </a:lnTo>
                    <a:lnTo>
                      <a:pt x="80" y="476"/>
                    </a:lnTo>
                    <a:lnTo>
                      <a:pt x="62" y="503"/>
                    </a:lnTo>
                    <a:lnTo>
                      <a:pt x="46" y="530"/>
                    </a:lnTo>
                    <a:lnTo>
                      <a:pt x="34" y="557"/>
                    </a:lnTo>
                    <a:lnTo>
                      <a:pt x="23" y="585"/>
                    </a:lnTo>
                    <a:lnTo>
                      <a:pt x="15" y="612"/>
                    </a:lnTo>
                    <a:lnTo>
                      <a:pt x="8" y="639"/>
                    </a:lnTo>
                    <a:lnTo>
                      <a:pt x="4" y="666"/>
                    </a:lnTo>
                    <a:lnTo>
                      <a:pt x="1" y="692"/>
                    </a:lnTo>
                    <a:lnTo>
                      <a:pt x="0" y="718"/>
                    </a:lnTo>
                    <a:lnTo>
                      <a:pt x="0" y="743"/>
                    </a:lnTo>
                    <a:lnTo>
                      <a:pt x="1" y="767"/>
                    </a:lnTo>
                    <a:lnTo>
                      <a:pt x="4" y="790"/>
                    </a:lnTo>
                    <a:lnTo>
                      <a:pt x="8" y="814"/>
                    </a:lnTo>
                    <a:lnTo>
                      <a:pt x="13" y="835"/>
                    </a:lnTo>
                    <a:lnTo>
                      <a:pt x="19" y="854"/>
                    </a:lnTo>
                    <a:lnTo>
                      <a:pt x="26" y="874"/>
                    </a:lnTo>
                    <a:lnTo>
                      <a:pt x="32" y="891"/>
                    </a:lnTo>
                    <a:lnTo>
                      <a:pt x="41" y="906"/>
                    </a:lnTo>
                    <a:lnTo>
                      <a:pt x="49" y="920"/>
                    </a:lnTo>
                    <a:lnTo>
                      <a:pt x="57" y="932"/>
                    </a:lnTo>
                    <a:lnTo>
                      <a:pt x="65" y="942"/>
                    </a:lnTo>
                    <a:lnTo>
                      <a:pt x="73" y="950"/>
                    </a:lnTo>
                    <a:lnTo>
                      <a:pt x="80" y="955"/>
                    </a:lnTo>
                    <a:lnTo>
                      <a:pt x="88" y="959"/>
                    </a:lnTo>
                    <a:lnTo>
                      <a:pt x="95" y="959"/>
                    </a:lnTo>
                    <a:lnTo>
                      <a:pt x="95" y="959"/>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2" name="Freeform 75"/>
              <p:cNvSpPr>
                <a:spLocks noEditPoints="1"/>
              </p:cNvSpPr>
              <p:nvPr/>
            </p:nvSpPr>
            <p:spPr bwMode="auto">
              <a:xfrm rot="1800000">
                <a:off x="1290720" y="2848025"/>
                <a:ext cx="144009" cy="141667"/>
              </a:xfrm>
              <a:custGeom>
                <a:avLst/>
                <a:gdLst/>
                <a:ahLst/>
                <a:cxnLst>
                  <a:cxn ang="0">
                    <a:pos x="0" y="234"/>
                  </a:cxn>
                  <a:cxn ang="0">
                    <a:pos x="0" y="234"/>
                  </a:cxn>
                  <a:cxn ang="0">
                    <a:pos x="3" y="243"/>
                  </a:cxn>
                  <a:cxn ang="0">
                    <a:pos x="3" y="243"/>
                  </a:cxn>
                  <a:cxn ang="0">
                    <a:pos x="12" y="226"/>
                  </a:cxn>
                  <a:cxn ang="0">
                    <a:pos x="22" y="211"/>
                  </a:cxn>
                  <a:cxn ang="0">
                    <a:pos x="41" y="185"/>
                  </a:cxn>
                  <a:cxn ang="0">
                    <a:pos x="78" y="143"/>
                  </a:cxn>
                  <a:cxn ang="0">
                    <a:pos x="78" y="143"/>
                  </a:cxn>
                  <a:cxn ang="0">
                    <a:pos x="54" y="168"/>
                  </a:cxn>
                  <a:cxn ang="0">
                    <a:pos x="33" y="191"/>
                  </a:cxn>
                  <a:cxn ang="0">
                    <a:pos x="15" y="214"/>
                  </a:cxn>
                  <a:cxn ang="0">
                    <a:pos x="0" y="234"/>
                  </a:cxn>
                  <a:cxn ang="0">
                    <a:pos x="0" y="234"/>
                  </a:cxn>
                  <a:cxn ang="0">
                    <a:pos x="245" y="1"/>
                  </a:cxn>
                  <a:cxn ang="0">
                    <a:pos x="245" y="1"/>
                  </a:cxn>
                  <a:cxn ang="0">
                    <a:pos x="245" y="0"/>
                  </a:cxn>
                  <a:cxn ang="0">
                    <a:pos x="245" y="0"/>
                  </a:cxn>
                  <a:cxn ang="0">
                    <a:pos x="195" y="41"/>
                  </a:cxn>
                  <a:cxn ang="0">
                    <a:pos x="162" y="68"/>
                  </a:cxn>
                  <a:cxn ang="0">
                    <a:pos x="127" y="98"/>
                  </a:cxn>
                  <a:cxn ang="0">
                    <a:pos x="127" y="98"/>
                  </a:cxn>
                  <a:cxn ang="0">
                    <a:pos x="181" y="53"/>
                  </a:cxn>
                  <a:cxn ang="0">
                    <a:pos x="245" y="1"/>
                  </a:cxn>
                  <a:cxn ang="0">
                    <a:pos x="245" y="1"/>
                  </a:cxn>
                </a:cxnLst>
                <a:rect l="0" t="0" r="r" b="b"/>
                <a:pathLst>
                  <a:path w="245" h="243">
                    <a:moveTo>
                      <a:pt x="0" y="234"/>
                    </a:moveTo>
                    <a:lnTo>
                      <a:pt x="0" y="234"/>
                    </a:lnTo>
                    <a:lnTo>
                      <a:pt x="3" y="243"/>
                    </a:lnTo>
                    <a:lnTo>
                      <a:pt x="3" y="243"/>
                    </a:lnTo>
                    <a:lnTo>
                      <a:pt x="12" y="226"/>
                    </a:lnTo>
                    <a:lnTo>
                      <a:pt x="22" y="211"/>
                    </a:lnTo>
                    <a:lnTo>
                      <a:pt x="41" y="185"/>
                    </a:lnTo>
                    <a:lnTo>
                      <a:pt x="78" y="143"/>
                    </a:lnTo>
                    <a:lnTo>
                      <a:pt x="78" y="143"/>
                    </a:lnTo>
                    <a:lnTo>
                      <a:pt x="54" y="168"/>
                    </a:lnTo>
                    <a:lnTo>
                      <a:pt x="33" y="191"/>
                    </a:lnTo>
                    <a:lnTo>
                      <a:pt x="15" y="214"/>
                    </a:lnTo>
                    <a:lnTo>
                      <a:pt x="0" y="234"/>
                    </a:lnTo>
                    <a:lnTo>
                      <a:pt x="0" y="234"/>
                    </a:lnTo>
                    <a:close/>
                    <a:moveTo>
                      <a:pt x="245" y="1"/>
                    </a:moveTo>
                    <a:lnTo>
                      <a:pt x="245" y="1"/>
                    </a:lnTo>
                    <a:lnTo>
                      <a:pt x="245" y="0"/>
                    </a:lnTo>
                    <a:lnTo>
                      <a:pt x="245" y="0"/>
                    </a:lnTo>
                    <a:lnTo>
                      <a:pt x="195" y="41"/>
                    </a:lnTo>
                    <a:lnTo>
                      <a:pt x="162" y="68"/>
                    </a:lnTo>
                    <a:lnTo>
                      <a:pt x="127" y="98"/>
                    </a:lnTo>
                    <a:lnTo>
                      <a:pt x="127" y="98"/>
                    </a:lnTo>
                    <a:lnTo>
                      <a:pt x="181" y="53"/>
                    </a:lnTo>
                    <a:lnTo>
                      <a:pt x="245" y="1"/>
                    </a:lnTo>
                    <a:lnTo>
                      <a:pt x="245" y="1"/>
                    </a:lnTo>
                    <a:close/>
                  </a:path>
                </a:pathLst>
              </a:custGeom>
              <a:solidFill>
                <a:srgbClr val="AB826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3" name="Freeform 76"/>
              <p:cNvSpPr>
                <a:spLocks noEditPoints="1"/>
              </p:cNvSpPr>
              <p:nvPr/>
            </p:nvSpPr>
            <p:spPr bwMode="auto">
              <a:xfrm rot="1800000">
                <a:off x="1264268" y="2654578"/>
                <a:ext cx="341875" cy="228307"/>
              </a:xfrm>
              <a:custGeom>
                <a:avLst/>
                <a:gdLst/>
                <a:ahLst/>
                <a:cxnLst>
                  <a:cxn ang="0">
                    <a:pos x="0" y="390"/>
                  </a:cxn>
                  <a:cxn ang="0">
                    <a:pos x="0" y="390"/>
                  </a:cxn>
                  <a:cxn ang="0">
                    <a:pos x="2" y="387"/>
                  </a:cxn>
                  <a:cxn ang="0">
                    <a:pos x="2" y="387"/>
                  </a:cxn>
                  <a:cxn ang="0">
                    <a:pos x="23" y="369"/>
                  </a:cxn>
                  <a:cxn ang="0">
                    <a:pos x="48" y="352"/>
                  </a:cxn>
                  <a:cxn ang="0">
                    <a:pos x="74" y="335"/>
                  </a:cxn>
                  <a:cxn ang="0">
                    <a:pos x="101" y="320"/>
                  </a:cxn>
                  <a:cxn ang="0">
                    <a:pos x="101" y="320"/>
                  </a:cxn>
                  <a:cxn ang="0">
                    <a:pos x="75" y="335"/>
                  </a:cxn>
                  <a:cxn ang="0">
                    <a:pos x="49" y="352"/>
                  </a:cxn>
                  <a:cxn ang="0">
                    <a:pos x="25" y="369"/>
                  </a:cxn>
                  <a:cxn ang="0">
                    <a:pos x="0" y="390"/>
                  </a:cxn>
                  <a:cxn ang="0">
                    <a:pos x="0" y="390"/>
                  </a:cxn>
                  <a:cxn ang="0">
                    <a:pos x="585" y="0"/>
                  </a:cxn>
                  <a:cxn ang="0">
                    <a:pos x="585" y="0"/>
                  </a:cxn>
                  <a:cxn ang="0">
                    <a:pos x="545" y="14"/>
                  </a:cxn>
                  <a:cxn ang="0">
                    <a:pos x="522" y="25"/>
                  </a:cxn>
                  <a:cxn ang="0">
                    <a:pos x="496" y="37"/>
                  </a:cxn>
                  <a:cxn ang="0">
                    <a:pos x="463" y="55"/>
                  </a:cxn>
                  <a:cxn ang="0">
                    <a:pos x="427" y="78"/>
                  </a:cxn>
                  <a:cxn ang="0">
                    <a:pos x="382" y="108"/>
                  </a:cxn>
                  <a:cxn ang="0">
                    <a:pos x="329" y="146"/>
                  </a:cxn>
                  <a:cxn ang="0">
                    <a:pos x="329" y="146"/>
                  </a:cxn>
                  <a:cxn ang="0">
                    <a:pos x="304" y="165"/>
                  </a:cxn>
                  <a:cxn ang="0">
                    <a:pos x="281" y="184"/>
                  </a:cxn>
                  <a:cxn ang="0">
                    <a:pos x="239" y="219"/>
                  </a:cxn>
                  <a:cxn ang="0">
                    <a:pos x="202" y="251"/>
                  </a:cxn>
                  <a:cxn ang="0">
                    <a:pos x="185" y="264"/>
                  </a:cxn>
                  <a:cxn ang="0">
                    <a:pos x="169" y="277"/>
                  </a:cxn>
                  <a:cxn ang="0">
                    <a:pos x="169" y="277"/>
                  </a:cxn>
                  <a:cxn ang="0">
                    <a:pos x="128" y="304"/>
                  </a:cxn>
                  <a:cxn ang="0">
                    <a:pos x="128" y="304"/>
                  </a:cxn>
                  <a:cxn ang="0">
                    <a:pos x="170" y="262"/>
                  </a:cxn>
                  <a:cxn ang="0">
                    <a:pos x="221" y="215"/>
                  </a:cxn>
                  <a:cxn ang="0">
                    <a:pos x="278" y="165"/>
                  </a:cxn>
                  <a:cxn ang="0">
                    <a:pos x="308" y="140"/>
                  </a:cxn>
                  <a:cxn ang="0">
                    <a:pos x="339" y="116"/>
                  </a:cxn>
                  <a:cxn ang="0">
                    <a:pos x="371" y="93"/>
                  </a:cxn>
                  <a:cxn ang="0">
                    <a:pos x="402" y="71"/>
                  </a:cxn>
                  <a:cxn ang="0">
                    <a:pos x="435" y="52"/>
                  </a:cxn>
                  <a:cxn ang="0">
                    <a:pos x="466" y="34"/>
                  </a:cxn>
                  <a:cxn ang="0">
                    <a:pos x="497" y="20"/>
                  </a:cxn>
                  <a:cxn ang="0">
                    <a:pos x="527" y="10"/>
                  </a:cxn>
                  <a:cxn ang="0">
                    <a:pos x="542" y="5"/>
                  </a:cxn>
                  <a:cxn ang="0">
                    <a:pos x="556" y="3"/>
                  </a:cxn>
                  <a:cxn ang="0">
                    <a:pos x="571" y="1"/>
                  </a:cxn>
                  <a:cxn ang="0">
                    <a:pos x="585" y="0"/>
                  </a:cxn>
                  <a:cxn ang="0">
                    <a:pos x="585" y="0"/>
                  </a:cxn>
                </a:cxnLst>
                <a:rect l="0" t="0" r="r" b="b"/>
                <a:pathLst>
                  <a:path w="585" h="390">
                    <a:moveTo>
                      <a:pt x="0" y="390"/>
                    </a:moveTo>
                    <a:lnTo>
                      <a:pt x="0" y="390"/>
                    </a:lnTo>
                    <a:lnTo>
                      <a:pt x="2" y="387"/>
                    </a:lnTo>
                    <a:lnTo>
                      <a:pt x="2" y="387"/>
                    </a:lnTo>
                    <a:lnTo>
                      <a:pt x="23" y="369"/>
                    </a:lnTo>
                    <a:lnTo>
                      <a:pt x="48" y="352"/>
                    </a:lnTo>
                    <a:lnTo>
                      <a:pt x="74" y="335"/>
                    </a:lnTo>
                    <a:lnTo>
                      <a:pt x="101" y="320"/>
                    </a:lnTo>
                    <a:lnTo>
                      <a:pt x="101" y="320"/>
                    </a:lnTo>
                    <a:lnTo>
                      <a:pt x="75" y="335"/>
                    </a:lnTo>
                    <a:lnTo>
                      <a:pt x="49" y="352"/>
                    </a:lnTo>
                    <a:lnTo>
                      <a:pt x="25" y="369"/>
                    </a:lnTo>
                    <a:lnTo>
                      <a:pt x="0" y="390"/>
                    </a:lnTo>
                    <a:lnTo>
                      <a:pt x="0" y="390"/>
                    </a:lnTo>
                    <a:close/>
                    <a:moveTo>
                      <a:pt x="585" y="0"/>
                    </a:moveTo>
                    <a:lnTo>
                      <a:pt x="585" y="0"/>
                    </a:lnTo>
                    <a:lnTo>
                      <a:pt x="545" y="14"/>
                    </a:lnTo>
                    <a:lnTo>
                      <a:pt x="522" y="25"/>
                    </a:lnTo>
                    <a:lnTo>
                      <a:pt x="496" y="37"/>
                    </a:lnTo>
                    <a:lnTo>
                      <a:pt x="463" y="55"/>
                    </a:lnTo>
                    <a:lnTo>
                      <a:pt x="427" y="78"/>
                    </a:lnTo>
                    <a:lnTo>
                      <a:pt x="382" y="108"/>
                    </a:lnTo>
                    <a:lnTo>
                      <a:pt x="329" y="146"/>
                    </a:lnTo>
                    <a:lnTo>
                      <a:pt x="329" y="146"/>
                    </a:lnTo>
                    <a:lnTo>
                      <a:pt x="304" y="165"/>
                    </a:lnTo>
                    <a:lnTo>
                      <a:pt x="281" y="184"/>
                    </a:lnTo>
                    <a:lnTo>
                      <a:pt x="239" y="219"/>
                    </a:lnTo>
                    <a:lnTo>
                      <a:pt x="202" y="251"/>
                    </a:lnTo>
                    <a:lnTo>
                      <a:pt x="185" y="264"/>
                    </a:lnTo>
                    <a:lnTo>
                      <a:pt x="169" y="277"/>
                    </a:lnTo>
                    <a:lnTo>
                      <a:pt x="169" y="277"/>
                    </a:lnTo>
                    <a:lnTo>
                      <a:pt x="128" y="304"/>
                    </a:lnTo>
                    <a:lnTo>
                      <a:pt x="128" y="304"/>
                    </a:lnTo>
                    <a:lnTo>
                      <a:pt x="170" y="262"/>
                    </a:lnTo>
                    <a:lnTo>
                      <a:pt x="221" y="215"/>
                    </a:lnTo>
                    <a:lnTo>
                      <a:pt x="278" y="165"/>
                    </a:lnTo>
                    <a:lnTo>
                      <a:pt x="308" y="140"/>
                    </a:lnTo>
                    <a:lnTo>
                      <a:pt x="339" y="116"/>
                    </a:lnTo>
                    <a:lnTo>
                      <a:pt x="371" y="93"/>
                    </a:lnTo>
                    <a:lnTo>
                      <a:pt x="402" y="71"/>
                    </a:lnTo>
                    <a:lnTo>
                      <a:pt x="435" y="52"/>
                    </a:lnTo>
                    <a:lnTo>
                      <a:pt x="466" y="34"/>
                    </a:lnTo>
                    <a:lnTo>
                      <a:pt x="497" y="20"/>
                    </a:lnTo>
                    <a:lnTo>
                      <a:pt x="527" y="10"/>
                    </a:lnTo>
                    <a:lnTo>
                      <a:pt x="542" y="5"/>
                    </a:lnTo>
                    <a:lnTo>
                      <a:pt x="556" y="3"/>
                    </a:lnTo>
                    <a:lnTo>
                      <a:pt x="571" y="1"/>
                    </a:lnTo>
                    <a:lnTo>
                      <a:pt x="585" y="0"/>
                    </a:lnTo>
                    <a:lnTo>
                      <a:pt x="585" y="0"/>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4" name="Freeform 77"/>
              <p:cNvSpPr/>
              <p:nvPr/>
            </p:nvSpPr>
            <p:spPr bwMode="auto">
              <a:xfrm rot="1800000">
                <a:off x="1067332" y="2718648"/>
                <a:ext cx="310264" cy="389878"/>
              </a:xfrm>
              <a:custGeom>
                <a:avLst/>
                <a:gdLst/>
                <a:ahLst/>
                <a:cxnLst>
                  <a:cxn ang="0">
                    <a:pos x="51" y="665"/>
                  </a:cxn>
                  <a:cxn ang="0">
                    <a:pos x="128" y="568"/>
                  </a:cxn>
                  <a:cxn ang="0">
                    <a:pos x="162" y="518"/>
                  </a:cxn>
                  <a:cxn ang="0">
                    <a:pos x="190" y="466"/>
                  </a:cxn>
                  <a:cxn ang="0">
                    <a:pos x="222" y="405"/>
                  </a:cxn>
                  <a:cxn ang="0">
                    <a:pos x="280" y="304"/>
                  </a:cxn>
                  <a:cxn ang="0">
                    <a:pos x="309" y="264"/>
                  </a:cxn>
                  <a:cxn ang="0">
                    <a:pos x="338" y="229"/>
                  </a:cxn>
                  <a:cxn ang="0">
                    <a:pos x="369" y="198"/>
                  </a:cxn>
                  <a:cxn ang="0">
                    <a:pos x="404" y="169"/>
                  </a:cxn>
                  <a:cxn ang="0">
                    <a:pos x="442" y="142"/>
                  </a:cxn>
                  <a:cxn ang="0">
                    <a:pos x="478" y="118"/>
                  </a:cxn>
                  <a:cxn ang="0">
                    <a:pos x="512" y="93"/>
                  </a:cxn>
                  <a:cxn ang="0">
                    <a:pos x="524" y="79"/>
                  </a:cxn>
                  <a:cxn ang="0">
                    <a:pos x="528" y="69"/>
                  </a:cxn>
                  <a:cxn ang="0">
                    <a:pos x="527" y="60"/>
                  </a:cxn>
                  <a:cxn ang="0">
                    <a:pos x="517" y="45"/>
                  </a:cxn>
                  <a:cxn ang="0">
                    <a:pos x="508" y="35"/>
                  </a:cxn>
                  <a:cxn ang="0">
                    <a:pos x="485" y="14"/>
                  </a:cxn>
                  <a:cxn ang="0">
                    <a:pos x="471" y="5"/>
                  </a:cxn>
                  <a:cxn ang="0">
                    <a:pos x="456" y="1"/>
                  </a:cxn>
                  <a:cxn ang="0">
                    <a:pos x="437" y="1"/>
                  </a:cxn>
                  <a:cxn ang="0">
                    <a:pos x="417" y="7"/>
                  </a:cxn>
                  <a:cxn ang="0">
                    <a:pos x="392" y="20"/>
                  </a:cxn>
                  <a:cxn ang="0">
                    <a:pos x="366" y="42"/>
                  </a:cxn>
                  <a:cxn ang="0">
                    <a:pos x="336" y="67"/>
                  </a:cxn>
                  <a:cxn ang="0">
                    <a:pos x="275" y="110"/>
                  </a:cxn>
                  <a:cxn ang="0">
                    <a:pos x="229" y="135"/>
                  </a:cxn>
                  <a:cxn ang="0">
                    <a:pos x="200" y="146"/>
                  </a:cxn>
                  <a:cxn ang="0">
                    <a:pos x="175" y="150"/>
                  </a:cxn>
                  <a:cxn ang="0">
                    <a:pos x="154" y="148"/>
                  </a:cxn>
                  <a:cxn ang="0">
                    <a:pos x="145" y="144"/>
                  </a:cxn>
                  <a:cxn ang="0">
                    <a:pos x="110" y="180"/>
                  </a:cxn>
                  <a:cxn ang="0">
                    <a:pos x="81" y="215"/>
                  </a:cxn>
                  <a:cxn ang="0">
                    <a:pos x="57" y="252"/>
                  </a:cxn>
                  <a:cxn ang="0">
                    <a:pos x="38" y="290"/>
                  </a:cxn>
                  <a:cxn ang="0">
                    <a:pos x="21" y="328"/>
                  </a:cxn>
                  <a:cxn ang="0">
                    <a:pos x="11" y="365"/>
                  </a:cxn>
                  <a:cxn ang="0">
                    <a:pos x="4" y="403"/>
                  </a:cxn>
                  <a:cxn ang="0">
                    <a:pos x="0" y="476"/>
                  </a:cxn>
                  <a:cxn ang="0">
                    <a:pos x="6" y="541"/>
                  </a:cxn>
                  <a:cxn ang="0">
                    <a:pos x="20" y="600"/>
                  </a:cxn>
                  <a:cxn ang="0">
                    <a:pos x="41" y="646"/>
                  </a:cxn>
                  <a:cxn ang="0">
                    <a:pos x="51" y="665"/>
                  </a:cxn>
                </a:cxnLst>
                <a:rect l="0" t="0" r="r" b="b"/>
                <a:pathLst>
                  <a:path w="528" h="665">
                    <a:moveTo>
                      <a:pt x="51" y="665"/>
                    </a:moveTo>
                    <a:lnTo>
                      <a:pt x="51" y="665"/>
                    </a:lnTo>
                    <a:lnTo>
                      <a:pt x="91" y="617"/>
                    </a:lnTo>
                    <a:lnTo>
                      <a:pt x="128" y="568"/>
                    </a:lnTo>
                    <a:lnTo>
                      <a:pt x="145" y="542"/>
                    </a:lnTo>
                    <a:lnTo>
                      <a:pt x="162" y="518"/>
                    </a:lnTo>
                    <a:lnTo>
                      <a:pt x="177" y="492"/>
                    </a:lnTo>
                    <a:lnTo>
                      <a:pt x="190" y="466"/>
                    </a:lnTo>
                    <a:lnTo>
                      <a:pt x="190" y="466"/>
                    </a:lnTo>
                    <a:lnTo>
                      <a:pt x="222" y="405"/>
                    </a:lnTo>
                    <a:lnTo>
                      <a:pt x="252" y="350"/>
                    </a:lnTo>
                    <a:lnTo>
                      <a:pt x="280" y="304"/>
                    </a:lnTo>
                    <a:lnTo>
                      <a:pt x="295" y="283"/>
                    </a:lnTo>
                    <a:lnTo>
                      <a:pt x="309" y="264"/>
                    </a:lnTo>
                    <a:lnTo>
                      <a:pt x="324" y="245"/>
                    </a:lnTo>
                    <a:lnTo>
                      <a:pt x="338" y="229"/>
                    </a:lnTo>
                    <a:lnTo>
                      <a:pt x="354" y="213"/>
                    </a:lnTo>
                    <a:lnTo>
                      <a:pt x="369" y="198"/>
                    </a:lnTo>
                    <a:lnTo>
                      <a:pt x="387" y="183"/>
                    </a:lnTo>
                    <a:lnTo>
                      <a:pt x="404" y="169"/>
                    </a:lnTo>
                    <a:lnTo>
                      <a:pt x="423" y="155"/>
                    </a:lnTo>
                    <a:lnTo>
                      <a:pt x="442" y="142"/>
                    </a:lnTo>
                    <a:lnTo>
                      <a:pt x="442" y="142"/>
                    </a:lnTo>
                    <a:lnTo>
                      <a:pt x="478" y="118"/>
                    </a:lnTo>
                    <a:lnTo>
                      <a:pt x="504" y="101"/>
                    </a:lnTo>
                    <a:lnTo>
                      <a:pt x="512" y="93"/>
                    </a:lnTo>
                    <a:lnTo>
                      <a:pt x="519" y="86"/>
                    </a:lnTo>
                    <a:lnTo>
                      <a:pt x="524" y="79"/>
                    </a:lnTo>
                    <a:lnTo>
                      <a:pt x="527" y="74"/>
                    </a:lnTo>
                    <a:lnTo>
                      <a:pt x="528" y="69"/>
                    </a:lnTo>
                    <a:lnTo>
                      <a:pt x="528" y="64"/>
                    </a:lnTo>
                    <a:lnTo>
                      <a:pt x="527" y="60"/>
                    </a:lnTo>
                    <a:lnTo>
                      <a:pt x="526" y="54"/>
                    </a:lnTo>
                    <a:lnTo>
                      <a:pt x="517" y="45"/>
                    </a:lnTo>
                    <a:lnTo>
                      <a:pt x="508" y="35"/>
                    </a:lnTo>
                    <a:lnTo>
                      <a:pt x="508" y="35"/>
                    </a:lnTo>
                    <a:lnTo>
                      <a:pt x="497" y="23"/>
                    </a:lnTo>
                    <a:lnTo>
                      <a:pt x="485" y="14"/>
                    </a:lnTo>
                    <a:lnTo>
                      <a:pt x="479" y="8"/>
                    </a:lnTo>
                    <a:lnTo>
                      <a:pt x="471" y="5"/>
                    </a:lnTo>
                    <a:lnTo>
                      <a:pt x="464" y="3"/>
                    </a:lnTo>
                    <a:lnTo>
                      <a:pt x="456" y="1"/>
                    </a:lnTo>
                    <a:lnTo>
                      <a:pt x="447" y="0"/>
                    </a:lnTo>
                    <a:lnTo>
                      <a:pt x="437" y="1"/>
                    </a:lnTo>
                    <a:lnTo>
                      <a:pt x="428" y="3"/>
                    </a:lnTo>
                    <a:lnTo>
                      <a:pt x="417" y="7"/>
                    </a:lnTo>
                    <a:lnTo>
                      <a:pt x="404" y="12"/>
                    </a:lnTo>
                    <a:lnTo>
                      <a:pt x="392" y="20"/>
                    </a:lnTo>
                    <a:lnTo>
                      <a:pt x="380" y="30"/>
                    </a:lnTo>
                    <a:lnTo>
                      <a:pt x="366" y="42"/>
                    </a:lnTo>
                    <a:lnTo>
                      <a:pt x="366" y="42"/>
                    </a:lnTo>
                    <a:lnTo>
                      <a:pt x="336" y="67"/>
                    </a:lnTo>
                    <a:lnTo>
                      <a:pt x="306" y="90"/>
                    </a:lnTo>
                    <a:lnTo>
                      <a:pt x="275" y="110"/>
                    </a:lnTo>
                    <a:lnTo>
                      <a:pt x="244" y="128"/>
                    </a:lnTo>
                    <a:lnTo>
                      <a:pt x="229" y="135"/>
                    </a:lnTo>
                    <a:lnTo>
                      <a:pt x="214" y="140"/>
                    </a:lnTo>
                    <a:lnTo>
                      <a:pt x="200" y="146"/>
                    </a:lnTo>
                    <a:lnTo>
                      <a:pt x="186" y="148"/>
                    </a:lnTo>
                    <a:lnTo>
                      <a:pt x="175" y="150"/>
                    </a:lnTo>
                    <a:lnTo>
                      <a:pt x="163" y="150"/>
                    </a:lnTo>
                    <a:lnTo>
                      <a:pt x="154" y="148"/>
                    </a:lnTo>
                    <a:lnTo>
                      <a:pt x="145" y="144"/>
                    </a:lnTo>
                    <a:lnTo>
                      <a:pt x="145" y="144"/>
                    </a:lnTo>
                    <a:lnTo>
                      <a:pt x="128" y="162"/>
                    </a:lnTo>
                    <a:lnTo>
                      <a:pt x="110" y="180"/>
                    </a:lnTo>
                    <a:lnTo>
                      <a:pt x="95" y="198"/>
                    </a:lnTo>
                    <a:lnTo>
                      <a:pt x="81" y="215"/>
                    </a:lnTo>
                    <a:lnTo>
                      <a:pt x="68" y="234"/>
                    </a:lnTo>
                    <a:lnTo>
                      <a:pt x="57" y="252"/>
                    </a:lnTo>
                    <a:lnTo>
                      <a:pt x="46" y="271"/>
                    </a:lnTo>
                    <a:lnTo>
                      <a:pt x="38" y="290"/>
                    </a:lnTo>
                    <a:lnTo>
                      <a:pt x="30" y="309"/>
                    </a:lnTo>
                    <a:lnTo>
                      <a:pt x="21" y="328"/>
                    </a:lnTo>
                    <a:lnTo>
                      <a:pt x="16" y="347"/>
                    </a:lnTo>
                    <a:lnTo>
                      <a:pt x="11" y="365"/>
                    </a:lnTo>
                    <a:lnTo>
                      <a:pt x="6" y="384"/>
                    </a:lnTo>
                    <a:lnTo>
                      <a:pt x="4" y="403"/>
                    </a:lnTo>
                    <a:lnTo>
                      <a:pt x="0" y="440"/>
                    </a:lnTo>
                    <a:lnTo>
                      <a:pt x="0" y="476"/>
                    </a:lnTo>
                    <a:lnTo>
                      <a:pt x="1" y="508"/>
                    </a:lnTo>
                    <a:lnTo>
                      <a:pt x="6" y="541"/>
                    </a:lnTo>
                    <a:lnTo>
                      <a:pt x="12" y="571"/>
                    </a:lnTo>
                    <a:lnTo>
                      <a:pt x="20" y="600"/>
                    </a:lnTo>
                    <a:lnTo>
                      <a:pt x="30" y="624"/>
                    </a:lnTo>
                    <a:lnTo>
                      <a:pt x="41" y="646"/>
                    </a:lnTo>
                    <a:lnTo>
                      <a:pt x="51" y="665"/>
                    </a:lnTo>
                    <a:lnTo>
                      <a:pt x="51" y="665"/>
                    </a:lnTo>
                    <a:close/>
                  </a:path>
                </a:pathLst>
              </a:custGeom>
              <a:solidFill>
                <a:srgbClr val="C99E8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5" name="Freeform 78"/>
              <p:cNvSpPr/>
              <p:nvPr/>
            </p:nvSpPr>
            <p:spPr bwMode="auto">
              <a:xfrm rot="1800000">
                <a:off x="1418825" y="2711364"/>
                <a:ext cx="247040" cy="162742"/>
              </a:xfrm>
              <a:custGeom>
                <a:avLst/>
                <a:gdLst/>
                <a:ahLst/>
                <a:cxnLst>
                  <a:cxn ang="0">
                    <a:pos x="0" y="200"/>
                  </a:cxn>
                  <a:cxn ang="0">
                    <a:pos x="0" y="200"/>
                  </a:cxn>
                  <a:cxn ang="0">
                    <a:pos x="48" y="161"/>
                  </a:cxn>
                  <a:cxn ang="0">
                    <a:pos x="101" y="120"/>
                  </a:cxn>
                  <a:cxn ang="0">
                    <a:pos x="128" y="100"/>
                  </a:cxn>
                  <a:cxn ang="0">
                    <a:pos x="157" y="79"/>
                  </a:cxn>
                  <a:cxn ang="0">
                    <a:pos x="184" y="61"/>
                  </a:cxn>
                  <a:cxn ang="0">
                    <a:pos x="213" y="44"/>
                  </a:cxn>
                  <a:cxn ang="0">
                    <a:pos x="240" y="29"/>
                  </a:cxn>
                  <a:cxn ang="0">
                    <a:pos x="267" y="16"/>
                  </a:cxn>
                  <a:cxn ang="0">
                    <a:pos x="293" y="8"/>
                  </a:cxn>
                  <a:cxn ang="0">
                    <a:pos x="318" y="1"/>
                  </a:cxn>
                  <a:cxn ang="0">
                    <a:pos x="328" y="0"/>
                  </a:cxn>
                  <a:cxn ang="0">
                    <a:pos x="339" y="0"/>
                  </a:cxn>
                  <a:cxn ang="0">
                    <a:pos x="350" y="0"/>
                  </a:cxn>
                  <a:cxn ang="0">
                    <a:pos x="361" y="1"/>
                  </a:cxn>
                  <a:cxn ang="0">
                    <a:pos x="371" y="4"/>
                  </a:cxn>
                  <a:cxn ang="0">
                    <a:pos x="380" y="8"/>
                  </a:cxn>
                  <a:cxn ang="0">
                    <a:pos x="388" y="14"/>
                  </a:cxn>
                  <a:cxn ang="0">
                    <a:pos x="397" y="20"/>
                  </a:cxn>
                  <a:cxn ang="0">
                    <a:pos x="397" y="20"/>
                  </a:cxn>
                  <a:cxn ang="0">
                    <a:pos x="403" y="29"/>
                  </a:cxn>
                  <a:cxn ang="0">
                    <a:pos x="409" y="35"/>
                  </a:cxn>
                  <a:cxn ang="0">
                    <a:pos x="414" y="44"/>
                  </a:cxn>
                  <a:cxn ang="0">
                    <a:pos x="417" y="50"/>
                  </a:cxn>
                  <a:cxn ang="0">
                    <a:pos x="420" y="59"/>
                  </a:cxn>
                  <a:cxn ang="0">
                    <a:pos x="421" y="67"/>
                  </a:cxn>
                  <a:cxn ang="0">
                    <a:pos x="422" y="75"/>
                  </a:cxn>
                  <a:cxn ang="0">
                    <a:pos x="422" y="83"/>
                  </a:cxn>
                  <a:cxn ang="0">
                    <a:pos x="420" y="100"/>
                  </a:cxn>
                  <a:cxn ang="0">
                    <a:pos x="414" y="116"/>
                  </a:cxn>
                  <a:cxn ang="0">
                    <a:pos x="406" y="132"/>
                  </a:cxn>
                  <a:cxn ang="0">
                    <a:pos x="395" y="149"/>
                  </a:cxn>
                  <a:cxn ang="0">
                    <a:pos x="383" y="166"/>
                  </a:cxn>
                  <a:cxn ang="0">
                    <a:pos x="368" y="183"/>
                  </a:cxn>
                  <a:cxn ang="0">
                    <a:pos x="337" y="215"/>
                  </a:cxn>
                  <a:cxn ang="0">
                    <a:pos x="304" y="248"/>
                  </a:cxn>
                  <a:cxn ang="0">
                    <a:pos x="271" y="278"/>
                  </a:cxn>
                  <a:cxn ang="0">
                    <a:pos x="271" y="278"/>
                  </a:cxn>
                  <a:cxn ang="0">
                    <a:pos x="264" y="271"/>
                  </a:cxn>
                  <a:cxn ang="0">
                    <a:pos x="256" y="263"/>
                  </a:cxn>
                  <a:cxn ang="0">
                    <a:pos x="247" y="256"/>
                  </a:cxn>
                  <a:cxn ang="0">
                    <a:pos x="238" y="252"/>
                  </a:cxn>
                  <a:cxn ang="0">
                    <a:pos x="238" y="252"/>
                  </a:cxn>
                  <a:cxn ang="0">
                    <a:pos x="213" y="237"/>
                  </a:cxn>
                  <a:cxn ang="0">
                    <a:pos x="187" y="224"/>
                  </a:cxn>
                  <a:cxn ang="0">
                    <a:pos x="158" y="213"/>
                  </a:cxn>
                  <a:cxn ang="0">
                    <a:pos x="128" y="202"/>
                  </a:cxn>
                  <a:cxn ang="0">
                    <a:pos x="113" y="198"/>
                  </a:cxn>
                  <a:cxn ang="0">
                    <a:pos x="98" y="195"/>
                  </a:cxn>
                  <a:cxn ang="0">
                    <a:pos x="82" y="192"/>
                  </a:cxn>
                  <a:cxn ang="0">
                    <a:pos x="67" y="192"/>
                  </a:cxn>
                  <a:cxn ang="0">
                    <a:pos x="50" y="192"/>
                  </a:cxn>
                  <a:cxn ang="0">
                    <a:pos x="34" y="194"/>
                  </a:cxn>
                  <a:cxn ang="0">
                    <a:pos x="16" y="196"/>
                  </a:cxn>
                  <a:cxn ang="0">
                    <a:pos x="0" y="200"/>
                  </a:cxn>
                  <a:cxn ang="0">
                    <a:pos x="0" y="200"/>
                  </a:cxn>
                </a:cxnLst>
                <a:rect l="0" t="0" r="r" b="b"/>
                <a:pathLst>
                  <a:path w="422" h="278">
                    <a:moveTo>
                      <a:pt x="0" y="200"/>
                    </a:moveTo>
                    <a:lnTo>
                      <a:pt x="0" y="200"/>
                    </a:lnTo>
                    <a:lnTo>
                      <a:pt x="48" y="161"/>
                    </a:lnTo>
                    <a:lnTo>
                      <a:pt x="101" y="120"/>
                    </a:lnTo>
                    <a:lnTo>
                      <a:pt x="128" y="100"/>
                    </a:lnTo>
                    <a:lnTo>
                      <a:pt x="157" y="79"/>
                    </a:lnTo>
                    <a:lnTo>
                      <a:pt x="184" y="61"/>
                    </a:lnTo>
                    <a:lnTo>
                      <a:pt x="213" y="44"/>
                    </a:lnTo>
                    <a:lnTo>
                      <a:pt x="240" y="29"/>
                    </a:lnTo>
                    <a:lnTo>
                      <a:pt x="267" y="16"/>
                    </a:lnTo>
                    <a:lnTo>
                      <a:pt x="293" y="8"/>
                    </a:lnTo>
                    <a:lnTo>
                      <a:pt x="318" y="1"/>
                    </a:lnTo>
                    <a:lnTo>
                      <a:pt x="328" y="0"/>
                    </a:lnTo>
                    <a:lnTo>
                      <a:pt x="339" y="0"/>
                    </a:lnTo>
                    <a:lnTo>
                      <a:pt x="350" y="0"/>
                    </a:lnTo>
                    <a:lnTo>
                      <a:pt x="361" y="1"/>
                    </a:lnTo>
                    <a:lnTo>
                      <a:pt x="371" y="4"/>
                    </a:lnTo>
                    <a:lnTo>
                      <a:pt x="380" y="8"/>
                    </a:lnTo>
                    <a:lnTo>
                      <a:pt x="388" y="14"/>
                    </a:lnTo>
                    <a:lnTo>
                      <a:pt x="397" y="20"/>
                    </a:lnTo>
                    <a:lnTo>
                      <a:pt x="397" y="20"/>
                    </a:lnTo>
                    <a:lnTo>
                      <a:pt x="403" y="29"/>
                    </a:lnTo>
                    <a:lnTo>
                      <a:pt x="409" y="35"/>
                    </a:lnTo>
                    <a:lnTo>
                      <a:pt x="414" y="44"/>
                    </a:lnTo>
                    <a:lnTo>
                      <a:pt x="417" y="50"/>
                    </a:lnTo>
                    <a:lnTo>
                      <a:pt x="420" y="59"/>
                    </a:lnTo>
                    <a:lnTo>
                      <a:pt x="421" y="67"/>
                    </a:lnTo>
                    <a:lnTo>
                      <a:pt x="422" y="75"/>
                    </a:lnTo>
                    <a:lnTo>
                      <a:pt x="422" y="83"/>
                    </a:lnTo>
                    <a:lnTo>
                      <a:pt x="420" y="100"/>
                    </a:lnTo>
                    <a:lnTo>
                      <a:pt x="414" y="116"/>
                    </a:lnTo>
                    <a:lnTo>
                      <a:pt x="406" y="132"/>
                    </a:lnTo>
                    <a:lnTo>
                      <a:pt x="395" y="149"/>
                    </a:lnTo>
                    <a:lnTo>
                      <a:pt x="383" y="166"/>
                    </a:lnTo>
                    <a:lnTo>
                      <a:pt x="368" y="183"/>
                    </a:lnTo>
                    <a:lnTo>
                      <a:pt x="337" y="215"/>
                    </a:lnTo>
                    <a:lnTo>
                      <a:pt x="304" y="248"/>
                    </a:lnTo>
                    <a:lnTo>
                      <a:pt x="271" y="278"/>
                    </a:lnTo>
                    <a:lnTo>
                      <a:pt x="271" y="278"/>
                    </a:lnTo>
                    <a:lnTo>
                      <a:pt x="264" y="271"/>
                    </a:lnTo>
                    <a:lnTo>
                      <a:pt x="256" y="263"/>
                    </a:lnTo>
                    <a:lnTo>
                      <a:pt x="247" y="256"/>
                    </a:lnTo>
                    <a:lnTo>
                      <a:pt x="238" y="252"/>
                    </a:lnTo>
                    <a:lnTo>
                      <a:pt x="238" y="252"/>
                    </a:lnTo>
                    <a:lnTo>
                      <a:pt x="213" y="237"/>
                    </a:lnTo>
                    <a:lnTo>
                      <a:pt x="187" y="224"/>
                    </a:lnTo>
                    <a:lnTo>
                      <a:pt x="158" y="213"/>
                    </a:lnTo>
                    <a:lnTo>
                      <a:pt x="128" y="202"/>
                    </a:lnTo>
                    <a:lnTo>
                      <a:pt x="113" y="198"/>
                    </a:lnTo>
                    <a:lnTo>
                      <a:pt x="98" y="195"/>
                    </a:lnTo>
                    <a:lnTo>
                      <a:pt x="82" y="192"/>
                    </a:lnTo>
                    <a:lnTo>
                      <a:pt x="67" y="192"/>
                    </a:lnTo>
                    <a:lnTo>
                      <a:pt x="50" y="192"/>
                    </a:lnTo>
                    <a:lnTo>
                      <a:pt x="34" y="194"/>
                    </a:lnTo>
                    <a:lnTo>
                      <a:pt x="16" y="196"/>
                    </a:lnTo>
                    <a:lnTo>
                      <a:pt x="0" y="200"/>
                    </a:lnTo>
                    <a:lnTo>
                      <a:pt x="0" y="200"/>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6" name="Freeform 79"/>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7" name="Freeform 80"/>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8C6A58"/>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8" name="Freeform 150"/>
              <p:cNvSpPr/>
              <p:nvPr/>
            </p:nvSpPr>
            <p:spPr bwMode="auto">
              <a:xfrm rot="1800000">
                <a:off x="2295056" y="3825072"/>
                <a:ext cx="347730" cy="251723"/>
              </a:xfrm>
              <a:custGeom>
                <a:avLst/>
                <a:gdLst/>
                <a:ahLst/>
                <a:cxnLst>
                  <a:cxn ang="0">
                    <a:pos x="35" y="416"/>
                  </a:cxn>
                  <a:cxn ang="0">
                    <a:pos x="35" y="416"/>
                  </a:cxn>
                  <a:cxn ang="0">
                    <a:pos x="31" y="413"/>
                  </a:cxn>
                  <a:cxn ang="0">
                    <a:pos x="27" y="410"/>
                  </a:cxn>
                  <a:cxn ang="0">
                    <a:pos x="20" y="404"/>
                  </a:cxn>
                  <a:cxn ang="0">
                    <a:pos x="15" y="393"/>
                  </a:cxn>
                  <a:cxn ang="0">
                    <a:pos x="10" y="382"/>
                  </a:cxn>
                  <a:cxn ang="0">
                    <a:pos x="3" y="361"/>
                  </a:cxn>
                  <a:cxn ang="0">
                    <a:pos x="0" y="353"/>
                  </a:cxn>
                  <a:cxn ang="0">
                    <a:pos x="0" y="353"/>
                  </a:cxn>
                  <a:cxn ang="0">
                    <a:pos x="14" y="338"/>
                  </a:cxn>
                  <a:cxn ang="0">
                    <a:pos x="34" y="320"/>
                  </a:cxn>
                  <a:cxn ang="0">
                    <a:pos x="60" y="301"/>
                  </a:cxn>
                  <a:cxn ang="0">
                    <a:pos x="90" y="278"/>
                  </a:cxn>
                  <a:cxn ang="0">
                    <a:pos x="162" y="229"/>
                  </a:cxn>
                  <a:cxn ang="0">
                    <a:pos x="245" y="176"/>
                  </a:cxn>
                  <a:cxn ang="0">
                    <a:pos x="332" y="123"/>
                  </a:cxn>
                  <a:cxn ang="0">
                    <a:pos x="420" y="72"/>
                  </a:cxn>
                  <a:cxn ang="0">
                    <a:pos x="461" y="51"/>
                  </a:cxn>
                  <a:cxn ang="0">
                    <a:pos x="500" y="30"/>
                  </a:cxn>
                  <a:cxn ang="0">
                    <a:pos x="535" y="14"/>
                  </a:cxn>
                  <a:cxn ang="0">
                    <a:pos x="568" y="0"/>
                  </a:cxn>
                  <a:cxn ang="0">
                    <a:pos x="568" y="0"/>
                  </a:cxn>
                  <a:cxn ang="0">
                    <a:pos x="575" y="7"/>
                  </a:cxn>
                  <a:cxn ang="0">
                    <a:pos x="580" y="17"/>
                  </a:cxn>
                  <a:cxn ang="0">
                    <a:pos x="586" y="29"/>
                  </a:cxn>
                  <a:cxn ang="0">
                    <a:pos x="591" y="45"/>
                  </a:cxn>
                  <a:cxn ang="0">
                    <a:pos x="593" y="55"/>
                  </a:cxn>
                  <a:cxn ang="0">
                    <a:pos x="594" y="66"/>
                  </a:cxn>
                  <a:cxn ang="0">
                    <a:pos x="595" y="78"/>
                  </a:cxn>
                  <a:cxn ang="0">
                    <a:pos x="594" y="90"/>
                  </a:cxn>
                  <a:cxn ang="0">
                    <a:pos x="593" y="104"/>
                  </a:cxn>
                  <a:cxn ang="0">
                    <a:pos x="589" y="119"/>
                  </a:cxn>
                  <a:cxn ang="0">
                    <a:pos x="589" y="119"/>
                  </a:cxn>
                  <a:cxn ang="0">
                    <a:pos x="586" y="126"/>
                  </a:cxn>
                  <a:cxn ang="0">
                    <a:pos x="580" y="135"/>
                  </a:cxn>
                  <a:cxn ang="0">
                    <a:pos x="574" y="146"/>
                  </a:cxn>
                  <a:cxn ang="0">
                    <a:pos x="565" y="157"/>
                  </a:cxn>
                  <a:cxn ang="0">
                    <a:pos x="542" y="183"/>
                  </a:cxn>
                  <a:cxn ang="0">
                    <a:pos x="512" y="210"/>
                  </a:cxn>
                  <a:cxn ang="0">
                    <a:pos x="478" y="239"/>
                  </a:cxn>
                  <a:cxn ang="0">
                    <a:pos x="440" y="269"/>
                  </a:cxn>
                  <a:cxn ang="0">
                    <a:pos x="398" y="299"/>
                  </a:cxn>
                  <a:cxn ang="0">
                    <a:pos x="354" y="327"/>
                  </a:cxn>
                  <a:cxn ang="0">
                    <a:pos x="308" y="355"/>
                  </a:cxn>
                  <a:cxn ang="0">
                    <a:pos x="263" y="379"/>
                  </a:cxn>
                  <a:cxn ang="0">
                    <a:pos x="240" y="389"/>
                  </a:cxn>
                  <a:cxn ang="0">
                    <a:pos x="218" y="400"/>
                  </a:cxn>
                  <a:cxn ang="0">
                    <a:pos x="196" y="408"/>
                  </a:cxn>
                  <a:cxn ang="0">
                    <a:pos x="174" y="415"/>
                  </a:cxn>
                  <a:cxn ang="0">
                    <a:pos x="154" y="421"/>
                  </a:cxn>
                  <a:cxn ang="0">
                    <a:pos x="134" y="425"/>
                  </a:cxn>
                  <a:cxn ang="0">
                    <a:pos x="114" y="428"/>
                  </a:cxn>
                  <a:cxn ang="0">
                    <a:pos x="95" y="430"/>
                  </a:cxn>
                  <a:cxn ang="0">
                    <a:pos x="79" y="430"/>
                  </a:cxn>
                  <a:cxn ang="0">
                    <a:pos x="63" y="427"/>
                  </a:cxn>
                  <a:cxn ang="0">
                    <a:pos x="48" y="423"/>
                  </a:cxn>
                  <a:cxn ang="0">
                    <a:pos x="35" y="416"/>
                  </a:cxn>
                  <a:cxn ang="0">
                    <a:pos x="35" y="416"/>
                  </a:cxn>
                </a:cxnLst>
                <a:rect l="0" t="0" r="r" b="b"/>
                <a:pathLst>
                  <a:path w="595" h="430">
                    <a:moveTo>
                      <a:pt x="35" y="416"/>
                    </a:moveTo>
                    <a:lnTo>
                      <a:pt x="35" y="416"/>
                    </a:lnTo>
                    <a:lnTo>
                      <a:pt x="31" y="413"/>
                    </a:lnTo>
                    <a:lnTo>
                      <a:pt x="27" y="410"/>
                    </a:lnTo>
                    <a:lnTo>
                      <a:pt x="20" y="404"/>
                    </a:lnTo>
                    <a:lnTo>
                      <a:pt x="15" y="393"/>
                    </a:lnTo>
                    <a:lnTo>
                      <a:pt x="10" y="382"/>
                    </a:lnTo>
                    <a:lnTo>
                      <a:pt x="3" y="361"/>
                    </a:lnTo>
                    <a:lnTo>
                      <a:pt x="0" y="353"/>
                    </a:lnTo>
                    <a:lnTo>
                      <a:pt x="0" y="353"/>
                    </a:lnTo>
                    <a:lnTo>
                      <a:pt x="14" y="338"/>
                    </a:lnTo>
                    <a:lnTo>
                      <a:pt x="34" y="320"/>
                    </a:lnTo>
                    <a:lnTo>
                      <a:pt x="60" y="301"/>
                    </a:lnTo>
                    <a:lnTo>
                      <a:pt x="90" y="278"/>
                    </a:lnTo>
                    <a:lnTo>
                      <a:pt x="162" y="229"/>
                    </a:lnTo>
                    <a:lnTo>
                      <a:pt x="245" y="176"/>
                    </a:lnTo>
                    <a:lnTo>
                      <a:pt x="332" y="123"/>
                    </a:lnTo>
                    <a:lnTo>
                      <a:pt x="420" y="72"/>
                    </a:lnTo>
                    <a:lnTo>
                      <a:pt x="461" y="51"/>
                    </a:lnTo>
                    <a:lnTo>
                      <a:pt x="500" y="30"/>
                    </a:lnTo>
                    <a:lnTo>
                      <a:pt x="535" y="14"/>
                    </a:lnTo>
                    <a:lnTo>
                      <a:pt x="568" y="0"/>
                    </a:lnTo>
                    <a:lnTo>
                      <a:pt x="568" y="0"/>
                    </a:lnTo>
                    <a:lnTo>
                      <a:pt x="575" y="7"/>
                    </a:lnTo>
                    <a:lnTo>
                      <a:pt x="580" y="17"/>
                    </a:lnTo>
                    <a:lnTo>
                      <a:pt x="586" y="29"/>
                    </a:lnTo>
                    <a:lnTo>
                      <a:pt x="591" y="45"/>
                    </a:lnTo>
                    <a:lnTo>
                      <a:pt x="593" y="55"/>
                    </a:lnTo>
                    <a:lnTo>
                      <a:pt x="594" y="66"/>
                    </a:lnTo>
                    <a:lnTo>
                      <a:pt x="595" y="78"/>
                    </a:lnTo>
                    <a:lnTo>
                      <a:pt x="594" y="90"/>
                    </a:lnTo>
                    <a:lnTo>
                      <a:pt x="593" y="104"/>
                    </a:lnTo>
                    <a:lnTo>
                      <a:pt x="589" y="119"/>
                    </a:lnTo>
                    <a:lnTo>
                      <a:pt x="589" y="119"/>
                    </a:lnTo>
                    <a:lnTo>
                      <a:pt x="586" y="126"/>
                    </a:lnTo>
                    <a:lnTo>
                      <a:pt x="580" y="135"/>
                    </a:lnTo>
                    <a:lnTo>
                      <a:pt x="574" y="146"/>
                    </a:lnTo>
                    <a:lnTo>
                      <a:pt x="565" y="157"/>
                    </a:lnTo>
                    <a:lnTo>
                      <a:pt x="542" y="183"/>
                    </a:lnTo>
                    <a:lnTo>
                      <a:pt x="512" y="210"/>
                    </a:lnTo>
                    <a:lnTo>
                      <a:pt x="478" y="239"/>
                    </a:lnTo>
                    <a:lnTo>
                      <a:pt x="440" y="269"/>
                    </a:lnTo>
                    <a:lnTo>
                      <a:pt x="398" y="299"/>
                    </a:lnTo>
                    <a:lnTo>
                      <a:pt x="354" y="327"/>
                    </a:lnTo>
                    <a:lnTo>
                      <a:pt x="308" y="355"/>
                    </a:lnTo>
                    <a:lnTo>
                      <a:pt x="263" y="379"/>
                    </a:lnTo>
                    <a:lnTo>
                      <a:pt x="240" y="389"/>
                    </a:lnTo>
                    <a:lnTo>
                      <a:pt x="218" y="400"/>
                    </a:lnTo>
                    <a:lnTo>
                      <a:pt x="196" y="408"/>
                    </a:lnTo>
                    <a:lnTo>
                      <a:pt x="174" y="415"/>
                    </a:lnTo>
                    <a:lnTo>
                      <a:pt x="154" y="421"/>
                    </a:lnTo>
                    <a:lnTo>
                      <a:pt x="134" y="425"/>
                    </a:lnTo>
                    <a:lnTo>
                      <a:pt x="114" y="428"/>
                    </a:lnTo>
                    <a:lnTo>
                      <a:pt x="95" y="430"/>
                    </a:lnTo>
                    <a:lnTo>
                      <a:pt x="79" y="430"/>
                    </a:lnTo>
                    <a:lnTo>
                      <a:pt x="63" y="427"/>
                    </a:lnTo>
                    <a:lnTo>
                      <a:pt x="48" y="423"/>
                    </a:lnTo>
                    <a:lnTo>
                      <a:pt x="35" y="416"/>
                    </a:lnTo>
                    <a:lnTo>
                      <a:pt x="35" y="416"/>
                    </a:lnTo>
                    <a:close/>
                  </a:path>
                </a:pathLst>
              </a:custGeom>
              <a:solidFill>
                <a:srgbClr val="DBF4FF"/>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199" name="Freeform 151"/>
              <p:cNvSpPr/>
              <p:nvPr/>
            </p:nvSpPr>
            <p:spPr bwMode="auto">
              <a:xfrm rot="1800000">
                <a:off x="2276734" y="3861757"/>
                <a:ext cx="458956" cy="290360"/>
              </a:xfrm>
              <a:custGeom>
                <a:avLst/>
                <a:gdLst/>
                <a:ahLst/>
                <a:cxnLst>
                  <a:cxn ang="0">
                    <a:pos x="53" y="493"/>
                  </a:cxn>
                  <a:cxn ang="0">
                    <a:pos x="53" y="493"/>
                  </a:cxn>
                  <a:cxn ang="0">
                    <a:pos x="28" y="454"/>
                  </a:cxn>
                  <a:cxn ang="0">
                    <a:pos x="16" y="431"/>
                  </a:cxn>
                  <a:cxn ang="0">
                    <a:pos x="2" y="405"/>
                  </a:cxn>
                  <a:cxn ang="0">
                    <a:pos x="2" y="405"/>
                  </a:cxn>
                  <a:cxn ang="0">
                    <a:pos x="0" y="399"/>
                  </a:cxn>
                  <a:cxn ang="0">
                    <a:pos x="0" y="392"/>
                  </a:cxn>
                  <a:cxn ang="0">
                    <a:pos x="0" y="386"/>
                  </a:cxn>
                  <a:cxn ang="0">
                    <a:pos x="2" y="380"/>
                  </a:cxn>
                  <a:cxn ang="0">
                    <a:pos x="5" y="373"/>
                  </a:cxn>
                  <a:cxn ang="0">
                    <a:pos x="10" y="367"/>
                  </a:cxn>
                  <a:cxn ang="0">
                    <a:pos x="25" y="352"/>
                  </a:cxn>
                  <a:cxn ang="0">
                    <a:pos x="45" y="335"/>
                  </a:cxn>
                  <a:cxn ang="0">
                    <a:pos x="70" y="316"/>
                  </a:cxn>
                  <a:cxn ang="0">
                    <a:pos x="133" y="271"/>
                  </a:cxn>
                  <a:cxn ang="0">
                    <a:pos x="133" y="271"/>
                  </a:cxn>
                  <a:cxn ang="0">
                    <a:pos x="178" y="241"/>
                  </a:cxn>
                  <a:cxn ang="0">
                    <a:pos x="238" y="202"/>
                  </a:cxn>
                  <a:cxn ang="0">
                    <a:pos x="306" y="159"/>
                  </a:cxn>
                  <a:cxn ang="0">
                    <a:pos x="378" y="116"/>
                  </a:cxn>
                  <a:cxn ang="0">
                    <a:pos x="508" y="38"/>
                  </a:cxn>
                  <a:cxn ang="0">
                    <a:pos x="554" y="12"/>
                  </a:cxn>
                  <a:cxn ang="0">
                    <a:pos x="579" y="0"/>
                  </a:cxn>
                  <a:cxn ang="0">
                    <a:pos x="579" y="0"/>
                  </a:cxn>
                  <a:cxn ang="0">
                    <a:pos x="783" y="288"/>
                  </a:cxn>
                  <a:cxn ang="0">
                    <a:pos x="782" y="493"/>
                  </a:cxn>
                  <a:cxn ang="0">
                    <a:pos x="325" y="493"/>
                  </a:cxn>
                  <a:cxn ang="0">
                    <a:pos x="325" y="496"/>
                  </a:cxn>
                  <a:cxn ang="0">
                    <a:pos x="53" y="493"/>
                  </a:cxn>
                </a:cxnLst>
                <a:rect l="0" t="0" r="r" b="b"/>
                <a:pathLst>
                  <a:path w="783" h="496">
                    <a:moveTo>
                      <a:pt x="53" y="493"/>
                    </a:moveTo>
                    <a:lnTo>
                      <a:pt x="53" y="493"/>
                    </a:lnTo>
                    <a:lnTo>
                      <a:pt x="28" y="454"/>
                    </a:lnTo>
                    <a:lnTo>
                      <a:pt x="16" y="431"/>
                    </a:lnTo>
                    <a:lnTo>
                      <a:pt x="2" y="405"/>
                    </a:lnTo>
                    <a:lnTo>
                      <a:pt x="2" y="405"/>
                    </a:lnTo>
                    <a:lnTo>
                      <a:pt x="0" y="399"/>
                    </a:lnTo>
                    <a:lnTo>
                      <a:pt x="0" y="392"/>
                    </a:lnTo>
                    <a:lnTo>
                      <a:pt x="0" y="386"/>
                    </a:lnTo>
                    <a:lnTo>
                      <a:pt x="2" y="380"/>
                    </a:lnTo>
                    <a:lnTo>
                      <a:pt x="5" y="373"/>
                    </a:lnTo>
                    <a:lnTo>
                      <a:pt x="10" y="367"/>
                    </a:lnTo>
                    <a:lnTo>
                      <a:pt x="25" y="352"/>
                    </a:lnTo>
                    <a:lnTo>
                      <a:pt x="45" y="335"/>
                    </a:lnTo>
                    <a:lnTo>
                      <a:pt x="70" y="316"/>
                    </a:lnTo>
                    <a:lnTo>
                      <a:pt x="133" y="271"/>
                    </a:lnTo>
                    <a:lnTo>
                      <a:pt x="133" y="271"/>
                    </a:lnTo>
                    <a:lnTo>
                      <a:pt x="178" y="241"/>
                    </a:lnTo>
                    <a:lnTo>
                      <a:pt x="238" y="202"/>
                    </a:lnTo>
                    <a:lnTo>
                      <a:pt x="306" y="159"/>
                    </a:lnTo>
                    <a:lnTo>
                      <a:pt x="378" y="116"/>
                    </a:lnTo>
                    <a:lnTo>
                      <a:pt x="508" y="38"/>
                    </a:lnTo>
                    <a:lnTo>
                      <a:pt x="554" y="12"/>
                    </a:lnTo>
                    <a:lnTo>
                      <a:pt x="579" y="0"/>
                    </a:lnTo>
                    <a:lnTo>
                      <a:pt x="579" y="0"/>
                    </a:lnTo>
                    <a:lnTo>
                      <a:pt x="783" y="288"/>
                    </a:lnTo>
                    <a:lnTo>
                      <a:pt x="782" y="493"/>
                    </a:lnTo>
                    <a:lnTo>
                      <a:pt x="325" y="493"/>
                    </a:lnTo>
                    <a:lnTo>
                      <a:pt x="325" y="496"/>
                    </a:lnTo>
                    <a:lnTo>
                      <a:pt x="53" y="493"/>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0" name="Freeform 152"/>
              <p:cNvSpPr/>
              <p:nvPr/>
            </p:nvSpPr>
            <p:spPr bwMode="auto">
              <a:xfrm rot="1800000">
                <a:off x="2285238" y="3879257"/>
                <a:ext cx="446077" cy="273968"/>
              </a:xfrm>
              <a:custGeom>
                <a:avLst/>
                <a:gdLst/>
                <a:ahLst/>
                <a:cxnLst>
                  <a:cxn ang="0">
                    <a:pos x="52" y="467"/>
                  </a:cxn>
                  <a:cxn ang="0">
                    <a:pos x="52" y="467"/>
                  </a:cxn>
                  <a:cxn ang="0">
                    <a:pos x="25" y="420"/>
                  </a:cxn>
                  <a:cxn ang="0">
                    <a:pos x="14" y="402"/>
                  </a:cxn>
                  <a:cxn ang="0">
                    <a:pos x="3" y="384"/>
                  </a:cxn>
                  <a:cxn ang="0">
                    <a:pos x="3" y="384"/>
                  </a:cxn>
                  <a:cxn ang="0">
                    <a:pos x="2" y="379"/>
                  </a:cxn>
                  <a:cxn ang="0">
                    <a:pos x="0" y="373"/>
                  </a:cxn>
                  <a:cxn ang="0">
                    <a:pos x="0" y="368"/>
                  </a:cxn>
                  <a:cxn ang="0">
                    <a:pos x="3" y="362"/>
                  </a:cxn>
                  <a:cxn ang="0">
                    <a:pos x="7" y="356"/>
                  </a:cxn>
                  <a:cxn ang="0">
                    <a:pos x="11" y="350"/>
                  </a:cxn>
                  <a:cxn ang="0">
                    <a:pos x="25" y="335"/>
                  </a:cxn>
                  <a:cxn ang="0">
                    <a:pos x="44" y="319"/>
                  </a:cxn>
                  <a:cxn ang="0">
                    <a:pos x="67" y="300"/>
                  </a:cxn>
                  <a:cxn ang="0">
                    <a:pos x="127" y="257"/>
                  </a:cxn>
                  <a:cxn ang="0">
                    <a:pos x="127" y="257"/>
                  </a:cxn>
                  <a:cxn ang="0">
                    <a:pos x="169" y="227"/>
                  </a:cxn>
                  <a:cxn ang="0">
                    <a:pos x="225" y="192"/>
                  </a:cxn>
                  <a:cxn ang="0">
                    <a:pos x="359" y="109"/>
                  </a:cxn>
                  <a:cxn ang="0">
                    <a:pos x="481" y="37"/>
                  </a:cxn>
                  <a:cxn ang="0">
                    <a:pos x="525" y="12"/>
                  </a:cxn>
                  <a:cxn ang="0">
                    <a:pos x="549" y="0"/>
                  </a:cxn>
                  <a:cxn ang="0">
                    <a:pos x="549" y="0"/>
                  </a:cxn>
                  <a:cxn ang="0">
                    <a:pos x="558" y="13"/>
                  </a:cxn>
                  <a:cxn ang="0">
                    <a:pos x="577" y="42"/>
                  </a:cxn>
                  <a:cxn ang="0">
                    <a:pos x="635" y="125"/>
                  </a:cxn>
                  <a:cxn ang="0">
                    <a:pos x="762" y="301"/>
                  </a:cxn>
                  <a:cxn ang="0">
                    <a:pos x="762" y="467"/>
                  </a:cxn>
                  <a:cxn ang="0">
                    <a:pos x="304" y="467"/>
                  </a:cxn>
                  <a:cxn ang="0">
                    <a:pos x="304" y="467"/>
                  </a:cxn>
                  <a:cxn ang="0">
                    <a:pos x="52" y="467"/>
                  </a:cxn>
                </a:cxnLst>
                <a:rect l="0" t="0" r="r" b="b"/>
                <a:pathLst>
                  <a:path w="762" h="467">
                    <a:moveTo>
                      <a:pt x="52" y="467"/>
                    </a:moveTo>
                    <a:lnTo>
                      <a:pt x="52" y="467"/>
                    </a:lnTo>
                    <a:lnTo>
                      <a:pt x="25" y="420"/>
                    </a:lnTo>
                    <a:lnTo>
                      <a:pt x="14" y="402"/>
                    </a:lnTo>
                    <a:lnTo>
                      <a:pt x="3" y="384"/>
                    </a:lnTo>
                    <a:lnTo>
                      <a:pt x="3" y="384"/>
                    </a:lnTo>
                    <a:lnTo>
                      <a:pt x="2" y="379"/>
                    </a:lnTo>
                    <a:lnTo>
                      <a:pt x="0" y="373"/>
                    </a:lnTo>
                    <a:lnTo>
                      <a:pt x="0" y="368"/>
                    </a:lnTo>
                    <a:lnTo>
                      <a:pt x="3" y="362"/>
                    </a:lnTo>
                    <a:lnTo>
                      <a:pt x="7" y="356"/>
                    </a:lnTo>
                    <a:lnTo>
                      <a:pt x="11" y="350"/>
                    </a:lnTo>
                    <a:lnTo>
                      <a:pt x="25" y="335"/>
                    </a:lnTo>
                    <a:lnTo>
                      <a:pt x="44" y="319"/>
                    </a:lnTo>
                    <a:lnTo>
                      <a:pt x="67" y="300"/>
                    </a:lnTo>
                    <a:lnTo>
                      <a:pt x="127" y="257"/>
                    </a:lnTo>
                    <a:lnTo>
                      <a:pt x="127" y="257"/>
                    </a:lnTo>
                    <a:lnTo>
                      <a:pt x="169" y="227"/>
                    </a:lnTo>
                    <a:lnTo>
                      <a:pt x="225" y="192"/>
                    </a:lnTo>
                    <a:lnTo>
                      <a:pt x="359" y="109"/>
                    </a:lnTo>
                    <a:lnTo>
                      <a:pt x="481" y="37"/>
                    </a:lnTo>
                    <a:lnTo>
                      <a:pt x="525" y="12"/>
                    </a:lnTo>
                    <a:lnTo>
                      <a:pt x="549" y="0"/>
                    </a:lnTo>
                    <a:lnTo>
                      <a:pt x="549" y="0"/>
                    </a:lnTo>
                    <a:lnTo>
                      <a:pt x="558" y="13"/>
                    </a:lnTo>
                    <a:lnTo>
                      <a:pt x="577" y="42"/>
                    </a:lnTo>
                    <a:lnTo>
                      <a:pt x="635" y="125"/>
                    </a:lnTo>
                    <a:lnTo>
                      <a:pt x="762" y="301"/>
                    </a:lnTo>
                    <a:lnTo>
                      <a:pt x="762" y="467"/>
                    </a:lnTo>
                    <a:lnTo>
                      <a:pt x="304" y="467"/>
                    </a:lnTo>
                    <a:lnTo>
                      <a:pt x="304" y="467"/>
                    </a:lnTo>
                    <a:lnTo>
                      <a:pt x="52" y="467"/>
                    </a:lnTo>
                    <a:close/>
                  </a:path>
                </a:pathLst>
              </a:custGeom>
              <a:solidFill>
                <a:srgbClr val="0F373B"/>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1" name="Freeform 153"/>
              <p:cNvSpPr/>
              <p:nvPr/>
            </p:nvSpPr>
            <p:spPr bwMode="auto">
              <a:xfrm rot="1800000">
                <a:off x="2468456" y="3986357"/>
                <a:ext cx="122935" cy="186158"/>
              </a:xfrm>
              <a:custGeom>
                <a:avLst/>
                <a:gdLst/>
                <a:ahLst/>
                <a:cxnLst>
                  <a:cxn ang="0">
                    <a:pos x="0" y="0"/>
                  </a:cxn>
                  <a:cxn ang="0">
                    <a:pos x="0" y="0"/>
                  </a:cxn>
                  <a:cxn ang="0">
                    <a:pos x="23" y="41"/>
                  </a:cxn>
                  <a:cxn ang="0">
                    <a:pos x="46" y="83"/>
                  </a:cxn>
                  <a:cxn ang="0">
                    <a:pos x="97" y="166"/>
                  </a:cxn>
                  <a:cxn ang="0">
                    <a:pos x="148" y="245"/>
                  </a:cxn>
                  <a:cxn ang="0">
                    <a:pos x="197" y="317"/>
                  </a:cxn>
                  <a:cxn ang="0">
                    <a:pos x="210" y="317"/>
                  </a:cxn>
                  <a:cxn ang="0">
                    <a:pos x="210" y="317"/>
                  </a:cxn>
                  <a:cxn ang="0">
                    <a:pos x="188" y="282"/>
                  </a:cxn>
                  <a:cxn ang="0">
                    <a:pos x="165" y="242"/>
                  </a:cxn>
                  <a:cxn ang="0">
                    <a:pos x="113" y="162"/>
                  </a:cxn>
                  <a:cxn ang="0">
                    <a:pos x="57" y="80"/>
                  </a:cxn>
                  <a:cxn ang="0">
                    <a:pos x="0" y="0"/>
                  </a:cxn>
                  <a:cxn ang="0">
                    <a:pos x="0" y="0"/>
                  </a:cxn>
                </a:cxnLst>
                <a:rect l="0" t="0" r="r" b="b"/>
                <a:pathLst>
                  <a:path w="210" h="317">
                    <a:moveTo>
                      <a:pt x="0" y="0"/>
                    </a:moveTo>
                    <a:lnTo>
                      <a:pt x="0" y="0"/>
                    </a:lnTo>
                    <a:lnTo>
                      <a:pt x="23" y="41"/>
                    </a:lnTo>
                    <a:lnTo>
                      <a:pt x="46" y="83"/>
                    </a:lnTo>
                    <a:lnTo>
                      <a:pt x="97" y="166"/>
                    </a:lnTo>
                    <a:lnTo>
                      <a:pt x="148" y="245"/>
                    </a:lnTo>
                    <a:lnTo>
                      <a:pt x="197" y="317"/>
                    </a:lnTo>
                    <a:lnTo>
                      <a:pt x="210" y="317"/>
                    </a:lnTo>
                    <a:lnTo>
                      <a:pt x="210" y="317"/>
                    </a:lnTo>
                    <a:lnTo>
                      <a:pt x="188" y="282"/>
                    </a:lnTo>
                    <a:lnTo>
                      <a:pt x="165" y="242"/>
                    </a:lnTo>
                    <a:lnTo>
                      <a:pt x="113" y="162"/>
                    </a:lnTo>
                    <a:lnTo>
                      <a:pt x="57" y="80"/>
                    </a:lnTo>
                    <a:lnTo>
                      <a:pt x="0" y="0"/>
                    </a:lnTo>
                    <a:lnTo>
                      <a:pt x="0" y="0"/>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2" name="Freeform 154"/>
              <p:cNvSpPr>
                <a:spLocks noEditPoints="1"/>
              </p:cNvSpPr>
              <p:nvPr/>
            </p:nvSpPr>
            <p:spPr bwMode="auto">
              <a:xfrm rot="1800000">
                <a:off x="2455615" y="4067606"/>
                <a:ext cx="60882" cy="60882"/>
              </a:xfrm>
              <a:custGeom>
                <a:avLst/>
                <a:gdLst/>
                <a:ahLst/>
                <a:cxnLst>
                  <a:cxn ang="0">
                    <a:pos x="51" y="0"/>
                  </a:cxn>
                  <a:cxn ang="0">
                    <a:pos x="76" y="5"/>
                  </a:cxn>
                  <a:cxn ang="0">
                    <a:pos x="84" y="11"/>
                  </a:cxn>
                  <a:cxn ang="0">
                    <a:pos x="98" y="27"/>
                  </a:cxn>
                  <a:cxn ang="0">
                    <a:pos x="103" y="46"/>
                  </a:cxn>
                  <a:cxn ang="0">
                    <a:pos x="102" y="65"/>
                  </a:cxn>
                  <a:cxn ang="0">
                    <a:pos x="98" y="75"/>
                  </a:cxn>
                  <a:cxn ang="0">
                    <a:pos x="88" y="87"/>
                  </a:cxn>
                  <a:cxn ang="0">
                    <a:pos x="77" y="95"/>
                  </a:cxn>
                  <a:cxn ang="0">
                    <a:pos x="65" y="101"/>
                  </a:cxn>
                  <a:cxn ang="0">
                    <a:pos x="51" y="103"/>
                  </a:cxn>
                  <a:cxn ang="0">
                    <a:pos x="51" y="91"/>
                  </a:cxn>
                  <a:cxn ang="0">
                    <a:pos x="72" y="86"/>
                  </a:cxn>
                  <a:cxn ang="0">
                    <a:pos x="87" y="69"/>
                  </a:cxn>
                  <a:cxn ang="0">
                    <a:pos x="89" y="63"/>
                  </a:cxn>
                  <a:cxn ang="0">
                    <a:pos x="91" y="46"/>
                  </a:cxn>
                  <a:cxn ang="0">
                    <a:pos x="87" y="33"/>
                  </a:cxn>
                  <a:cxn ang="0">
                    <a:pos x="77" y="20"/>
                  </a:cxn>
                  <a:cxn ang="0">
                    <a:pos x="70" y="16"/>
                  </a:cxn>
                  <a:cxn ang="0">
                    <a:pos x="51" y="12"/>
                  </a:cxn>
                  <a:cxn ang="0">
                    <a:pos x="27" y="97"/>
                  </a:cxn>
                  <a:cxn ang="0">
                    <a:pos x="19" y="91"/>
                  </a:cxn>
                  <a:cxn ang="0">
                    <a:pos x="6" y="75"/>
                  </a:cxn>
                  <a:cxn ang="0">
                    <a:pos x="0" y="57"/>
                  </a:cxn>
                  <a:cxn ang="0">
                    <a:pos x="2" y="37"/>
                  </a:cxn>
                  <a:cxn ang="0">
                    <a:pos x="6" y="27"/>
                  </a:cxn>
                  <a:cxn ang="0">
                    <a:pos x="15" y="15"/>
                  </a:cxn>
                  <a:cxn ang="0">
                    <a:pos x="25" y="7"/>
                  </a:cxn>
                  <a:cxn ang="0">
                    <a:pos x="38" y="1"/>
                  </a:cxn>
                  <a:cxn ang="0">
                    <a:pos x="51" y="0"/>
                  </a:cxn>
                  <a:cxn ang="0">
                    <a:pos x="51" y="12"/>
                  </a:cxn>
                  <a:cxn ang="0">
                    <a:pos x="31" y="18"/>
                  </a:cxn>
                  <a:cxn ang="0">
                    <a:pos x="16" y="33"/>
                  </a:cxn>
                  <a:cxn ang="0">
                    <a:pos x="13" y="39"/>
                  </a:cxn>
                  <a:cxn ang="0">
                    <a:pos x="12" y="56"/>
                  </a:cxn>
                  <a:cxn ang="0">
                    <a:pos x="17" y="69"/>
                  </a:cxn>
                  <a:cxn ang="0">
                    <a:pos x="27" y="82"/>
                  </a:cxn>
                  <a:cxn ang="0">
                    <a:pos x="34" y="86"/>
                  </a:cxn>
                  <a:cxn ang="0">
                    <a:pos x="51" y="91"/>
                  </a:cxn>
                  <a:cxn ang="0">
                    <a:pos x="51" y="103"/>
                  </a:cxn>
                  <a:cxn ang="0">
                    <a:pos x="27" y="97"/>
                  </a:cxn>
                </a:cxnLst>
                <a:rect l="0" t="0" r="r" b="b"/>
                <a:pathLst>
                  <a:path w="103" h="103">
                    <a:moveTo>
                      <a:pt x="51" y="0"/>
                    </a:moveTo>
                    <a:lnTo>
                      <a:pt x="51" y="0"/>
                    </a:lnTo>
                    <a:lnTo>
                      <a:pt x="64" y="1"/>
                    </a:lnTo>
                    <a:lnTo>
                      <a:pt x="76" y="5"/>
                    </a:lnTo>
                    <a:lnTo>
                      <a:pt x="76" y="5"/>
                    </a:lnTo>
                    <a:lnTo>
                      <a:pt x="84" y="11"/>
                    </a:lnTo>
                    <a:lnTo>
                      <a:pt x="92" y="19"/>
                    </a:lnTo>
                    <a:lnTo>
                      <a:pt x="98" y="27"/>
                    </a:lnTo>
                    <a:lnTo>
                      <a:pt x="100" y="35"/>
                    </a:lnTo>
                    <a:lnTo>
                      <a:pt x="103" y="46"/>
                    </a:lnTo>
                    <a:lnTo>
                      <a:pt x="103" y="56"/>
                    </a:lnTo>
                    <a:lnTo>
                      <a:pt x="102" y="65"/>
                    </a:lnTo>
                    <a:lnTo>
                      <a:pt x="98" y="75"/>
                    </a:lnTo>
                    <a:lnTo>
                      <a:pt x="98" y="75"/>
                    </a:lnTo>
                    <a:lnTo>
                      <a:pt x="94" y="82"/>
                    </a:lnTo>
                    <a:lnTo>
                      <a:pt x="88" y="87"/>
                    </a:lnTo>
                    <a:lnTo>
                      <a:pt x="84" y="91"/>
                    </a:lnTo>
                    <a:lnTo>
                      <a:pt x="77" y="95"/>
                    </a:lnTo>
                    <a:lnTo>
                      <a:pt x="72" y="99"/>
                    </a:lnTo>
                    <a:lnTo>
                      <a:pt x="65" y="101"/>
                    </a:lnTo>
                    <a:lnTo>
                      <a:pt x="58" y="102"/>
                    </a:lnTo>
                    <a:lnTo>
                      <a:pt x="51" y="103"/>
                    </a:lnTo>
                    <a:lnTo>
                      <a:pt x="51" y="91"/>
                    </a:lnTo>
                    <a:lnTo>
                      <a:pt x="51" y="91"/>
                    </a:lnTo>
                    <a:lnTo>
                      <a:pt x="62" y="90"/>
                    </a:lnTo>
                    <a:lnTo>
                      <a:pt x="72" y="86"/>
                    </a:lnTo>
                    <a:lnTo>
                      <a:pt x="80" y="79"/>
                    </a:lnTo>
                    <a:lnTo>
                      <a:pt x="87" y="69"/>
                    </a:lnTo>
                    <a:lnTo>
                      <a:pt x="87" y="69"/>
                    </a:lnTo>
                    <a:lnTo>
                      <a:pt x="89" y="63"/>
                    </a:lnTo>
                    <a:lnTo>
                      <a:pt x="91" y="54"/>
                    </a:lnTo>
                    <a:lnTo>
                      <a:pt x="91" y="46"/>
                    </a:lnTo>
                    <a:lnTo>
                      <a:pt x="89" y="39"/>
                    </a:lnTo>
                    <a:lnTo>
                      <a:pt x="87" y="33"/>
                    </a:lnTo>
                    <a:lnTo>
                      <a:pt x="83" y="26"/>
                    </a:lnTo>
                    <a:lnTo>
                      <a:pt x="77" y="20"/>
                    </a:lnTo>
                    <a:lnTo>
                      <a:pt x="70" y="16"/>
                    </a:lnTo>
                    <a:lnTo>
                      <a:pt x="70" y="16"/>
                    </a:lnTo>
                    <a:lnTo>
                      <a:pt x="61" y="12"/>
                    </a:lnTo>
                    <a:lnTo>
                      <a:pt x="51" y="12"/>
                    </a:lnTo>
                    <a:lnTo>
                      <a:pt x="51" y="0"/>
                    </a:lnTo>
                    <a:close/>
                    <a:moveTo>
                      <a:pt x="27" y="97"/>
                    </a:moveTo>
                    <a:lnTo>
                      <a:pt x="27" y="97"/>
                    </a:lnTo>
                    <a:lnTo>
                      <a:pt x="19" y="91"/>
                    </a:lnTo>
                    <a:lnTo>
                      <a:pt x="12" y="84"/>
                    </a:lnTo>
                    <a:lnTo>
                      <a:pt x="6" y="75"/>
                    </a:lnTo>
                    <a:lnTo>
                      <a:pt x="2" y="67"/>
                    </a:lnTo>
                    <a:lnTo>
                      <a:pt x="0" y="57"/>
                    </a:lnTo>
                    <a:lnTo>
                      <a:pt x="0" y="46"/>
                    </a:lnTo>
                    <a:lnTo>
                      <a:pt x="2" y="37"/>
                    </a:lnTo>
                    <a:lnTo>
                      <a:pt x="6" y="27"/>
                    </a:lnTo>
                    <a:lnTo>
                      <a:pt x="6" y="27"/>
                    </a:lnTo>
                    <a:lnTo>
                      <a:pt x="9" y="20"/>
                    </a:lnTo>
                    <a:lnTo>
                      <a:pt x="15" y="15"/>
                    </a:lnTo>
                    <a:lnTo>
                      <a:pt x="20" y="11"/>
                    </a:lnTo>
                    <a:lnTo>
                      <a:pt x="25" y="7"/>
                    </a:lnTo>
                    <a:lnTo>
                      <a:pt x="31" y="4"/>
                    </a:lnTo>
                    <a:lnTo>
                      <a:pt x="38" y="1"/>
                    </a:lnTo>
                    <a:lnTo>
                      <a:pt x="44" y="0"/>
                    </a:lnTo>
                    <a:lnTo>
                      <a:pt x="51" y="0"/>
                    </a:lnTo>
                    <a:lnTo>
                      <a:pt x="51" y="12"/>
                    </a:lnTo>
                    <a:lnTo>
                      <a:pt x="51" y="12"/>
                    </a:lnTo>
                    <a:lnTo>
                      <a:pt x="40" y="13"/>
                    </a:lnTo>
                    <a:lnTo>
                      <a:pt x="31" y="18"/>
                    </a:lnTo>
                    <a:lnTo>
                      <a:pt x="23" y="23"/>
                    </a:lnTo>
                    <a:lnTo>
                      <a:pt x="16" y="33"/>
                    </a:lnTo>
                    <a:lnTo>
                      <a:pt x="16" y="33"/>
                    </a:lnTo>
                    <a:lnTo>
                      <a:pt x="13" y="39"/>
                    </a:lnTo>
                    <a:lnTo>
                      <a:pt x="12" y="48"/>
                    </a:lnTo>
                    <a:lnTo>
                      <a:pt x="12" y="56"/>
                    </a:lnTo>
                    <a:lnTo>
                      <a:pt x="13" y="63"/>
                    </a:lnTo>
                    <a:lnTo>
                      <a:pt x="17" y="69"/>
                    </a:lnTo>
                    <a:lnTo>
                      <a:pt x="21" y="76"/>
                    </a:lnTo>
                    <a:lnTo>
                      <a:pt x="27" y="82"/>
                    </a:lnTo>
                    <a:lnTo>
                      <a:pt x="34" y="86"/>
                    </a:lnTo>
                    <a:lnTo>
                      <a:pt x="34" y="86"/>
                    </a:lnTo>
                    <a:lnTo>
                      <a:pt x="42" y="90"/>
                    </a:lnTo>
                    <a:lnTo>
                      <a:pt x="51" y="91"/>
                    </a:lnTo>
                    <a:lnTo>
                      <a:pt x="51" y="103"/>
                    </a:lnTo>
                    <a:lnTo>
                      <a:pt x="51" y="103"/>
                    </a:lnTo>
                    <a:lnTo>
                      <a:pt x="39" y="101"/>
                    </a:lnTo>
                    <a:lnTo>
                      <a:pt x="27" y="97"/>
                    </a:lnTo>
                    <a:lnTo>
                      <a:pt x="27" y="9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3" name="Freeform 155"/>
              <p:cNvSpPr/>
              <p:nvPr/>
            </p:nvSpPr>
            <p:spPr bwMode="auto">
              <a:xfrm rot="1800000">
                <a:off x="2472048" y="4096949"/>
                <a:ext cx="11708" cy="11708"/>
              </a:xfrm>
              <a:custGeom>
                <a:avLst/>
                <a:gdLst/>
                <a:ahLst/>
                <a:cxnLst>
                  <a:cxn ang="0">
                    <a:pos x="5" y="17"/>
                  </a:cxn>
                  <a:cxn ang="0">
                    <a:pos x="5" y="17"/>
                  </a:cxn>
                  <a:cxn ang="0">
                    <a:pos x="2" y="15"/>
                  </a:cxn>
                  <a:cxn ang="0">
                    <a:pos x="1" y="12"/>
                  </a:cxn>
                  <a:cxn ang="0">
                    <a:pos x="0" y="8"/>
                  </a:cxn>
                  <a:cxn ang="0">
                    <a:pos x="1" y="4"/>
                  </a:cxn>
                  <a:cxn ang="0">
                    <a:pos x="1" y="4"/>
                  </a:cxn>
                  <a:cxn ang="0">
                    <a:pos x="4" y="1"/>
                  </a:cxn>
                  <a:cxn ang="0">
                    <a:pos x="8" y="0"/>
                  </a:cxn>
                  <a:cxn ang="0">
                    <a:pos x="10" y="0"/>
                  </a:cxn>
                  <a:cxn ang="0">
                    <a:pos x="15" y="0"/>
                  </a:cxn>
                  <a:cxn ang="0">
                    <a:pos x="15" y="0"/>
                  </a:cxn>
                  <a:cxn ang="0">
                    <a:pos x="17" y="2"/>
                  </a:cxn>
                  <a:cxn ang="0">
                    <a:pos x="20" y="7"/>
                  </a:cxn>
                  <a:cxn ang="0">
                    <a:pos x="20" y="9"/>
                  </a:cxn>
                  <a:cxn ang="0">
                    <a:pos x="19" y="13"/>
                  </a:cxn>
                  <a:cxn ang="0">
                    <a:pos x="19" y="13"/>
                  </a:cxn>
                  <a:cxn ang="0">
                    <a:pos x="16" y="16"/>
                  </a:cxn>
                  <a:cxn ang="0">
                    <a:pos x="13" y="19"/>
                  </a:cxn>
                  <a:cxn ang="0">
                    <a:pos x="9" y="19"/>
                  </a:cxn>
                  <a:cxn ang="0">
                    <a:pos x="5" y="17"/>
                  </a:cxn>
                  <a:cxn ang="0">
                    <a:pos x="5" y="17"/>
                  </a:cxn>
                </a:cxnLst>
                <a:rect l="0" t="0" r="r" b="b"/>
                <a:pathLst>
                  <a:path w="20" h="19">
                    <a:moveTo>
                      <a:pt x="5" y="17"/>
                    </a:moveTo>
                    <a:lnTo>
                      <a:pt x="5" y="17"/>
                    </a:lnTo>
                    <a:lnTo>
                      <a:pt x="2" y="15"/>
                    </a:lnTo>
                    <a:lnTo>
                      <a:pt x="1" y="12"/>
                    </a:lnTo>
                    <a:lnTo>
                      <a:pt x="0" y="8"/>
                    </a:lnTo>
                    <a:lnTo>
                      <a:pt x="1" y="4"/>
                    </a:lnTo>
                    <a:lnTo>
                      <a:pt x="1" y="4"/>
                    </a:lnTo>
                    <a:lnTo>
                      <a:pt x="4" y="1"/>
                    </a:lnTo>
                    <a:lnTo>
                      <a:pt x="8" y="0"/>
                    </a:lnTo>
                    <a:lnTo>
                      <a:pt x="10" y="0"/>
                    </a:lnTo>
                    <a:lnTo>
                      <a:pt x="15" y="0"/>
                    </a:lnTo>
                    <a:lnTo>
                      <a:pt x="15" y="0"/>
                    </a:lnTo>
                    <a:lnTo>
                      <a:pt x="17" y="2"/>
                    </a:lnTo>
                    <a:lnTo>
                      <a:pt x="20" y="7"/>
                    </a:lnTo>
                    <a:lnTo>
                      <a:pt x="20" y="9"/>
                    </a:lnTo>
                    <a:lnTo>
                      <a:pt x="19" y="13"/>
                    </a:lnTo>
                    <a:lnTo>
                      <a:pt x="19" y="13"/>
                    </a:lnTo>
                    <a:lnTo>
                      <a:pt x="16" y="16"/>
                    </a:lnTo>
                    <a:lnTo>
                      <a:pt x="13" y="19"/>
                    </a:lnTo>
                    <a:lnTo>
                      <a:pt x="9" y="19"/>
                    </a:lnTo>
                    <a:lnTo>
                      <a:pt x="5" y="17"/>
                    </a:lnTo>
                    <a:lnTo>
                      <a:pt x="5"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4" name="Freeform 156"/>
              <p:cNvSpPr/>
              <p:nvPr/>
            </p:nvSpPr>
            <p:spPr bwMode="auto">
              <a:xfrm rot="1800000">
                <a:off x="2487263" y="4087144"/>
                <a:ext cx="12879" cy="11708"/>
              </a:xfrm>
              <a:custGeom>
                <a:avLst/>
                <a:gdLst/>
                <a:ahLst/>
                <a:cxnLst>
                  <a:cxn ang="0">
                    <a:pos x="5" y="19"/>
                  </a:cxn>
                  <a:cxn ang="0">
                    <a:pos x="5" y="19"/>
                  </a:cxn>
                  <a:cxn ang="0">
                    <a:pos x="2" y="16"/>
                  </a:cxn>
                  <a:cxn ang="0">
                    <a:pos x="1" y="14"/>
                  </a:cxn>
                  <a:cxn ang="0">
                    <a:pos x="0" y="10"/>
                  </a:cxn>
                  <a:cxn ang="0">
                    <a:pos x="1" y="6"/>
                  </a:cxn>
                  <a:cxn ang="0">
                    <a:pos x="1" y="6"/>
                  </a:cxn>
                  <a:cxn ang="0">
                    <a:pos x="4" y="3"/>
                  </a:cxn>
                  <a:cxn ang="0">
                    <a:pos x="6" y="0"/>
                  </a:cxn>
                  <a:cxn ang="0">
                    <a:pos x="10" y="0"/>
                  </a:cxn>
                  <a:cxn ang="0">
                    <a:pos x="15" y="1"/>
                  </a:cxn>
                  <a:cxn ang="0">
                    <a:pos x="15" y="1"/>
                  </a:cxn>
                  <a:cxn ang="0">
                    <a:pos x="17" y="4"/>
                  </a:cxn>
                  <a:cxn ang="0">
                    <a:pos x="19" y="7"/>
                  </a:cxn>
                  <a:cxn ang="0">
                    <a:pos x="20" y="11"/>
                  </a:cxn>
                  <a:cxn ang="0">
                    <a:pos x="19" y="15"/>
                  </a:cxn>
                  <a:cxn ang="0">
                    <a:pos x="19" y="15"/>
                  </a:cxn>
                  <a:cxn ang="0">
                    <a:pos x="16" y="18"/>
                  </a:cxn>
                  <a:cxn ang="0">
                    <a:pos x="13" y="19"/>
                  </a:cxn>
                  <a:cxn ang="0">
                    <a:pos x="9" y="21"/>
                  </a:cxn>
                  <a:cxn ang="0">
                    <a:pos x="5" y="19"/>
                  </a:cxn>
                  <a:cxn ang="0">
                    <a:pos x="5" y="19"/>
                  </a:cxn>
                </a:cxnLst>
                <a:rect l="0" t="0" r="r" b="b"/>
                <a:pathLst>
                  <a:path w="20" h="21">
                    <a:moveTo>
                      <a:pt x="5" y="19"/>
                    </a:moveTo>
                    <a:lnTo>
                      <a:pt x="5" y="19"/>
                    </a:lnTo>
                    <a:lnTo>
                      <a:pt x="2" y="16"/>
                    </a:lnTo>
                    <a:lnTo>
                      <a:pt x="1" y="14"/>
                    </a:lnTo>
                    <a:lnTo>
                      <a:pt x="0" y="10"/>
                    </a:lnTo>
                    <a:lnTo>
                      <a:pt x="1" y="6"/>
                    </a:lnTo>
                    <a:lnTo>
                      <a:pt x="1" y="6"/>
                    </a:lnTo>
                    <a:lnTo>
                      <a:pt x="4" y="3"/>
                    </a:lnTo>
                    <a:lnTo>
                      <a:pt x="6" y="0"/>
                    </a:lnTo>
                    <a:lnTo>
                      <a:pt x="10" y="0"/>
                    </a:lnTo>
                    <a:lnTo>
                      <a:pt x="15" y="1"/>
                    </a:lnTo>
                    <a:lnTo>
                      <a:pt x="15" y="1"/>
                    </a:lnTo>
                    <a:lnTo>
                      <a:pt x="17" y="4"/>
                    </a:lnTo>
                    <a:lnTo>
                      <a:pt x="19" y="7"/>
                    </a:lnTo>
                    <a:lnTo>
                      <a:pt x="20" y="11"/>
                    </a:lnTo>
                    <a:lnTo>
                      <a:pt x="19" y="15"/>
                    </a:lnTo>
                    <a:lnTo>
                      <a:pt x="19" y="15"/>
                    </a:lnTo>
                    <a:lnTo>
                      <a:pt x="16" y="18"/>
                    </a:lnTo>
                    <a:lnTo>
                      <a:pt x="13" y="19"/>
                    </a:lnTo>
                    <a:lnTo>
                      <a:pt x="9" y="21"/>
                    </a:lnTo>
                    <a:lnTo>
                      <a:pt x="5" y="19"/>
                    </a:lnTo>
                    <a:lnTo>
                      <a:pt x="5" y="1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5" name="Freeform 157"/>
              <p:cNvSpPr/>
              <p:nvPr/>
            </p:nvSpPr>
            <p:spPr bwMode="auto">
              <a:xfrm rot="1800000">
                <a:off x="2467494" y="4142881"/>
                <a:ext cx="59711" cy="23416"/>
              </a:xfrm>
              <a:custGeom>
                <a:avLst/>
                <a:gdLst/>
                <a:ahLst/>
                <a:cxnLst>
                  <a:cxn ang="0">
                    <a:pos x="0" y="39"/>
                  </a:cxn>
                  <a:cxn ang="0">
                    <a:pos x="0" y="39"/>
                  </a:cxn>
                  <a:cxn ang="0">
                    <a:pos x="4" y="30"/>
                  </a:cxn>
                  <a:cxn ang="0">
                    <a:pos x="10" y="22"/>
                  </a:cxn>
                  <a:cxn ang="0">
                    <a:pos x="17" y="13"/>
                  </a:cxn>
                  <a:cxn ang="0">
                    <a:pos x="25" y="7"/>
                  </a:cxn>
                  <a:cxn ang="0">
                    <a:pos x="25" y="7"/>
                  </a:cxn>
                  <a:cxn ang="0">
                    <a:pos x="34" y="2"/>
                  </a:cxn>
                  <a:cxn ang="0">
                    <a:pos x="44" y="0"/>
                  </a:cxn>
                  <a:cxn ang="0">
                    <a:pos x="55" y="0"/>
                  </a:cxn>
                  <a:cxn ang="0">
                    <a:pos x="64" y="1"/>
                  </a:cxn>
                  <a:cxn ang="0">
                    <a:pos x="74" y="4"/>
                  </a:cxn>
                  <a:cxn ang="0">
                    <a:pos x="82" y="9"/>
                  </a:cxn>
                  <a:cxn ang="0">
                    <a:pos x="90" y="16"/>
                  </a:cxn>
                  <a:cxn ang="0">
                    <a:pos x="96" y="24"/>
                  </a:cxn>
                  <a:cxn ang="0">
                    <a:pos x="96" y="24"/>
                  </a:cxn>
                  <a:cxn ang="0">
                    <a:pos x="100" y="32"/>
                  </a:cxn>
                  <a:cxn ang="0">
                    <a:pos x="102" y="39"/>
                  </a:cxn>
                  <a:cxn ang="0">
                    <a:pos x="89" y="39"/>
                  </a:cxn>
                  <a:cxn ang="0">
                    <a:pos x="89" y="39"/>
                  </a:cxn>
                  <a:cxn ang="0">
                    <a:pos x="85" y="31"/>
                  </a:cxn>
                  <a:cxn ang="0">
                    <a:pos x="85" y="31"/>
                  </a:cxn>
                  <a:cxn ang="0">
                    <a:pos x="81" y="24"/>
                  </a:cxn>
                  <a:cxn ang="0">
                    <a:pos x="75" y="19"/>
                  </a:cxn>
                  <a:cxn ang="0">
                    <a:pos x="68" y="15"/>
                  </a:cxn>
                  <a:cxn ang="0">
                    <a:pos x="62" y="12"/>
                  </a:cxn>
                  <a:cxn ang="0">
                    <a:pos x="53" y="12"/>
                  </a:cxn>
                  <a:cxn ang="0">
                    <a:pos x="47" y="12"/>
                  </a:cxn>
                  <a:cxn ang="0">
                    <a:pos x="38" y="13"/>
                  </a:cxn>
                  <a:cxn ang="0">
                    <a:pos x="32" y="17"/>
                  </a:cxn>
                  <a:cxn ang="0">
                    <a:pos x="32" y="17"/>
                  </a:cxn>
                  <a:cxn ang="0">
                    <a:pos x="25" y="22"/>
                  </a:cxn>
                  <a:cxn ang="0">
                    <a:pos x="19" y="27"/>
                  </a:cxn>
                  <a:cxn ang="0">
                    <a:pos x="17" y="32"/>
                  </a:cxn>
                  <a:cxn ang="0">
                    <a:pos x="14" y="39"/>
                  </a:cxn>
                  <a:cxn ang="0">
                    <a:pos x="0" y="39"/>
                  </a:cxn>
                </a:cxnLst>
                <a:rect l="0" t="0" r="r" b="b"/>
                <a:pathLst>
                  <a:path w="102" h="39">
                    <a:moveTo>
                      <a:pt x="0" y="39"/>
                    </a:moveTo>
                    <a:lnTo>
                      <a:pt x="0" y="39"/>
                    </a:lnTo>
                    <a:lnTo>
                      <a:pt x="4" y="30"/>
                    </a:lnTo>
                    <a:lnTo>
                      <a:pt x="10" y="22"/>
                    </a:lnTo>
                    <a:lnTo>
                      <a:pt x="17" y="13"/>
                    </a:lnTo>
                    <a:lnTo>
                      <a:pt x="25" y="7"/>
                    </a:lnTo>
                    <a:lnTo>
                      <a:pt x="25" y="7"/>
                    </a:lnTo>
                    <a:lnTo>
                      <a:pt x="34" y="2"/>
                    </a:lnTo>
                    <a:lnTo>
                      <a:pt x="44" y="0"/>
                    </a:lnTo>
                    <a:lnTo>
                      <a:pt x="55" y="0"/>
                    </a:lnTo>
                    <a:lnTo>
                      <a:pt x="64" y="1"/>
                    </a:lnTo>
                    <a:lnTo>
                      <a:pt x="74" y="4"/>
                    </a:lnTo>
                    <a:lnTo>
                      <a:pt x="82" y="9"/>
                    </a:lnTo>
                    <a:lnTo>
                      <a:pt x="90" y="16"/>
                    </a:lnTo>
                    <a:lnTo>
                      <a:pt x="96" y="24"/>
                    </a:lnTo>
                    <a:lnTo>
                      <a:pt x="96" y="24"/>
                    </a:lnTo>
                    <a:lnTo>
                      <a:pt x="100" y="32"/>
                    </a:lnTo>
                    <a:lnTo>
                      <a:pt x="102" y="39"/>
                    </a:lnTo>
                    <a:lnTo>
                      <a:pt x="89" y="39"/>
                    </a:lnTo>
                    <a:lnTo>
                      <a:pt x="89" y="39"/>
                    </a:lnTo>
                    <a:lnTo>
                      <a:pt x="85" y="31"/>
                    </a:lnTo>
                    <a:lnTo>
                      <a:pt x="85" y="31"/>
                    </a:lnTo>
                    <a:lnTo>
                      <a:pt x="81" y="24"/>
                    </a:lnTo>
                    <a:lnTo>
                      <a:pt x="75" y="19"/>
                    </a:lnTo>
                    <a:lnTo>
                      <a:pt x="68" y="15"/>
                    </a:lnTo>
                    <a:lnTo>
                      <a:pt x="62" y="12"/>
                    </a:lnTo>
                    <a:lnTo>
                      <a:pt x="53" y="12"/>
                    </a:lnTo>
                    <a:lnTo>
                      <a:pt x="47" y="12"/>
                    </a:lnTo>
                    <a:lnTo>
                      <a:pt x="38" y="13"/>
                    </a:lnTo>
                    <a:lnTo>
                      <a:pt x="32" y="17"/>
                    </a:lnTo>
                    <a:lnTo>
                      <a:pt x="32" y="17"/>
                    </a:lnTo>
                    <a:lnTo>
                      <a:pt x="25" y="22"/>
                    </a:lnTo>
                    <a:lnTo>
                      <a:pt x="19" y="27"/>
                    </a:lnTo>
                    <a:lnTo>
                      <a:pt x="17" y="32"/>
                    </a:lnTo>
                    <a:lnTo>
                      <a:pt x="14" y="39"/>
                    </a:lnTo>
                    <a:lnTo>
                      <a:pt x="0" y="39"/>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6" name="Freeform 158"/>
              <p:cNvSpPr/>
              <p:nvPr/>
            </p:nvSpPr>
            <p:spPr bwMode="auto">
              <a:xfrm rot="1800000">
                <a:off x="2482756" y="4155832"/>
                <a:ext cx="12879" cy="7025"/>
              </a:xfrm>
              <a:custGeom>
                <a:avLst/>
                <a:gdLst/>
                <a:ahLst/>
                <a:cxnLst>
                  <a:cxn ang="0">
                    <a:pos x="1" y="12"/>
                  </a:cxn>
                  <a:cxn ang="0">
                    <a:pos x="1" y="12"/>
                  </a:cxn>
                  <a:cxn ang="0">
                    <a:pos x="0" y="10"/>
                  </a:cxn>
                  <a:cxn ang="0">
                    <a:pos x="1" y="7"/>
                  </a:cxn>
                  <a:cxn ang="0">
                    <a:pos x="3" y="4"/>
                  </a:cxn>
                  <a:cxn ang="0">
                    <a:pos x="5" y="1"/>
                  </a:cxn>
                  <a:cxn ang="0">
                    <a:pos x="5" y="1"/>
                  </a:cxn>
                  <a:cxn ang="0">
                    <a:pos x="10" y="0"/>
                  </a:cxn>
                  <a:cxn ang="0">
                    <a:pos x="12" y="1"/>
                  </a:cxn>
                  <a:cxn ang="0">
                    <a:pos x="16" y="3"/>
                  </a:cxn>
                  <a:cxn ang="0">
                    <a:pos x="19" y="5"/>
                  </a:cxn>
                  <a:cxn ang="0">
                    <a:pos x="19" y="5"/>
                  </a:cxn>
                  <a:cxn ang="0">
                    <a:pos x="20" y="10"/>
                  </a:cxn>
                  <a:cxn ang="0">
                    <a:pos x="20" y="12"/>
                  </a:cxn>
                  <a:cxn ang="0">
                    <a:pos x="1" y="12"/>
                  </a:cxn>
                </a:cxnLst>
                <a:rect l="0" t="0" r="r" b="b"/>
                <a:pathLst>
                  <a:path w="20" h="12">
                    <a:moveTo>
                      <a:pt x="1" y="12"/>
                    </a:moveTo>
                    <a:lnTo>
                      <a:pt x="1" y="12"/>
                    </a:lnTo>
                    <a:lnTo>
                      <a:pt x="0" y="10"/>
                    </a:lnTo>
                    <a:lnTo>
                      <a:pt x="1" y="7"/>
                    </a:lnTo>
                    <a:lnTo>
                      <a:pt x="3" y="4"/>
                    </a:lnTo>
                    <a:lnTo>
                      <a:pt x="5" y="1"/>
                    </a:lnTo>
                    <a:lnTo>
                      <a:pt x="5" y="1"/>
                    </a:lnTo>
                    <a:lnTo>
                      <a:pt x="10" y="0"/>
                    </a:lnTo>
                    <a:lnTo>
                      <a:pt x="12" y="1"/>
                    </a:lnTo>
                    <a:lnTo>
                      <a:pt x="16" y="3"/>
                    </a:lnTo>
                    <a:lnTo>
                      <a:pt x="19" y="5"/>
                    </a:lnTo>
                    <a:lnTo>
                      <a:pt x="19" y="5"/>
                    </a:lnTo>
                    <a:lnTo>
                      <a:pt x="20" y="10"/>
                    </a:lnTo>
                    <a:lnTo>
                      <a:pt x="20" y="12"/>
                    </a:lnTo>
                    <a:lnTo>
                      <a:pt x="1" y="12"/>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7" name="Freeform 159"/>
              <p:cNvSpPr>
                <a:spLocks noEditPoints="1"/>
              </p:cNvSpPr>
              <p:nvPr/>
            </p:nvSpPr>
            <p:spPr bwMode="auto">
              <a:xfrm rot="1800000">
                <a:off x="2447254" y="3988423"/>
                <a:ext cx="60882" cy="60882"/>
              </a:xfrm>
              <a:custGeom>
                <a:avLst/>
                <a:gdLst/>
                <a:ahLst/>
                <a:cxnLst>
                  <a:cxn ang="0">
                    <a:pos x="86" y="90"/>
                  </a:cxn>
                  <a:cxn ang="0">
                    <a:pos x="70" y="100"/>
                  </a:cxn>
                  <a:cxn ang="0">
                    <a:pos x="52" y="104"/>
                  </a:cxn>
                  <a:cxn ang="0">
                    <a:pos x="52" y="92"/>
                  </a:cxn>
                  <a:cxn ang="0">
                    <a:pos x="66" y="89"/>
                  </a:cxn>
                  <a:cxn ang="0">
                    <a:pos x="78" y="81"/>
                  </a:cxn>
                  <a:cxn ang="0">
                    <a:pos x="84" y="75"/>
                  </a:cxn>
                  <a:cxn ang="0">
                    <a:pos x="90" y="62"/>
                  </a:cxn>
                  <a:cxn ang="0">
                    <a:pos x="92" y="47"/>
                  </a:cxn>
                  <a:cxn ang="0">
                    <a:pos x="86" y="32"/>
                  </a:cxn>
                  <a:cxn ang="0">
                    <a:pos x="82" y="25"/>
                  </a:cxn>
                  <a:cxn ang="0">
                    <a:pos x="69" y="15"/>
                  </a:cxn>
                  <a:cxn ang="0">
                    <a:pos x="52" y="13"/>
                  </a:cxn>
                  <a:cxn ang="0">
                    <a:pos x="52" y="0"/>
                  </a:cxn>
                  <a:cxn ang="0">
                    <a:pos x="74" y="5"/>
                  </a:cxn>
                  <a:cxn ang="0">
                    <a:pos x="92" y="18"/>
                  </a:cxn>
                  <a:cxn ang="0">
                    <a:pos x="97" y="26"/>
                  </a:cxn>
                  <a:cxn ang="0">
                    <a:pos x="104" y="45"/>
                  </a:cxn>
                  <a:cxn ang="0">
                    <a:pos x="103" y="64"/>
                  </a:cxn>
                  <a:cxn ang="0">
                    <a:pos x="95" y="82"/>
                  </a:cxn>
                  <a:cxn ang="0">
                    <a:pos x="86" y="90"/>
                  </a:cxn>
                  <a:cxn ang="0">
                    <a:pos x="52" y="104"/>
                  </a:cxn>
                  <a:cxn ang="0">
                    <a:pos x="32" y="99"/>
                  </a:cxn>
                  <a:cxn ang="0">
                    <a:pos x="14" y="86"/>
                  </a:cxn>
                  <a:cxn ang="0">
                    <a:pos x="7" y="77"/>
                  </a:cxn>
                  <a:cxn ang="0">
                    <a:pos x="2" y="58"/>
                  </a:cxn>
                  <a:cxn ang="0">
                    <a:pos x="3" y="39"/>
                  </a:cxn>
                  <a:cxn ang="0">
                    <a:pos x="11" y="21"/>
                  </a:cxn>
                  <a:cxn ang="0">
                    <a:pos x="18" y="13"/>
                  </a:cxn>
                  <a:cxn ang="0">
                    <a:pos x="35" y="3"/>
                  </a:cxn>
                  <a:cxn ang="0">
                    <a:pos x="52" y="0"/>
                  </a:cxn>
                  <a:cxn ang="0">
                    <a:pos x="52" y="13"/>
                  </a:cxn>
                  <a:cxn ang="0">
                    <a:pos x="39" y="14"/>
                  </a:cxn>
                  <a:cxn ang="0">
                    <a:pos x="26" y="22"/>
                  </a:cxn>
                  <a:cxn ang="0">
                    <a:pos x="21" y="28"/>
                  </a:cxn>
                  <a:cxn ang="0">
                    <a:pos x="14" y="41"/>
                  </a:cxn>
                  <a:cxn ang="0">
                    <a:pos x="13" y="56"/>
                  </a:cxn>
                  <a:cxn ang="0">
                    <a:pos x="18" y="71"/>
                  </a:cxn>
                  <a:cxn ang="0">
                    <a:pos x="22" y="78"/>
                  </a:cxn>
                  <a:cxn ang="0">
                    <a:pos x="37" y="88"/>
                  </a:cxn>
                  <a:cxn ang="0">
                    <a:pos x="52" y="92"/>
                  </a:cxn>
                </a:cxnLst>
                <a:rect l="0" t="0" r="r" b="b"/>
                <a:pathLst>
                  <a:path w="104" h="104">
                    <a:moveTo>
                      <a:pt x="86" y="90"/>
                    </a:moveTo>
                    <a:lnTo>
                      <a:pt x="86" y="90"/>
                    </a:lnTo>
                    <a:lnTo>
                      <a:pt x="80" y="96"/>
                    </a:lnTo>
                    <a:lnTo>
                      <a:pt x="70" y="100"/>
                    </a:lnTo>
                    <a:lnTo>
                      <a:pt x="62" y="103"/>
                    </a:lnTo>
                    <a:lnTo>
                      <a:pt x="52" y="104"/>
                    </a:lnTo>
                    <a:lnTo>
                      <a:pt x="52" y="92"/>
                    </a:lnTo>
                    <a:lnTo>
                      <a:pt x="52" y="92"/>
                    </a:lnTo>
                    <a:lnTo>
                      <a:pt x="59" y="90"/>
                    </a:lnTo>
                    <a:lnTo>
                      <a:pt x="66" y="89"/>
                    </a:lnTo>
                    <a:lnTo>
                      <a:pt x="73" y="86"/>
                    </a:lnTo>
                    <a:lnTo>
                      <a:pt x="78" y="81"/>
                    </a:lnTo>
                    <a:lnTo>
                      <a:pt x="78" y="81"/>
                    </a:lnTo>
                    <a:lnTo>
                      <a:pt x="84" y="75"/>
                    </a:lnTo>
                    <a:lnTo>
                      <a:pt x="88" y="69"/>
                    </a:lnTo>
                    <a:lnTo>
                      <a:pt x="90" y="62"/>
                    </a:lnTo>
                    <a:lnTo>
                      <a:pt x="92" y="54"/>
                    </a:lnTo>
                    <a:lnTo>
                      <a:pt x="92" y="47"/>
                    </a:lnTo>
                    <a:lnTo>
                      <a:pt x="90" y="39"/>
                    </a:lnTo>
                    <a:lnTo>
                      <a:pt x="86" y="32"/>
                    </a:lnTo>
                    <a:lnTo>
                      <a:pt x="82" y="25"/>
                    </a:lnTo>
                    <a:lnTo>
                      <a:pt x="82" y="25"/>
                    </a:lnTo>
                    <a:lnTo>
                      <a:pt x="75" y="20"/>
                    </a:lnTo>
                    <a:lnTo>
                      <a:pt x="69" y="15"/>
                    </a:lnTo>
                    <a:lnTo>
                      <a:pt x="60" y="13"/>
                    </a:lnTo>
                    <a:lnTo>
                      <a:pt x="52" y="13"/>
                    </a:lnTo>
                    <a:lnTo>
                      <a:pt x="52" y="0"/>
                    </a:lnTo>
                    <a:lnTo>
                      <a:pt x="52" y="0"/>
                    </a:lnTo>
                    <a:lnTo>
                      <a:pt x="63" y="0"/>
                    </a:lnTo>
                    <a:lnTo>
                      <a:pt x="74" y="5"/>
                    </a:lnTo>
                    <a:lnTo>
                      <a:pt x="84" y="10"/>
                    </a:lnTo>
                    <a:lnTo>
                      <a:pt x="92" y="18"/>
                    </a:lnTo>
                    <a:lnTo>
                      <a:pt x="92" y="18"/>
                    </a:lnTo>
                    <a:lnTo>
                      <a:pt x="97" y="26"/>
                    </a:lnTo>
                    <a:lnTo>
                      <a:pt x="101" y="36"/>
                    </a:lnTo>
                    <a:lnTo>
                      <a:pt x="104" y="45"/>
                    </a:lnTo>
                    <a:lnTo>
                      <a:pt x="104" y="55"/>
                    </a:lnTo>
                    <a:lnTo>
                      <a:pt x="103" y="64"/>
                    </a:lnTo>
                    <a:lnTo>
                      <a:pt x="99" y="74"/>
                    </a:lnTo>
                    <a:lnTo>
                      <a:pt x="95" y="82"/>
                    </a:lnTo>
                    <a:lnTo>
                      <a:pt x="86" y="90"/>
                    </a:lnTo>
                    <a:lnTo>
                      <a:pt x="86" y="90"/>
                    </a:lnTo>
                    <a:close/>
                    <a:moveTo>
                      <a:pt x="52" y="104"/>
                    </a:moveTo>
                    <a:lnTo>
                      <a:pt x="52" y="104"/>
                    </a:lnTo>
                    <a:lnTo>
                      <a:pt x="41" y="103"/>
                    </a:lnTo>
                    <a:lnTo>
                      <a:pt x="32" y="99"/>
                    </a:lnTo>
                    <a:lnTo>
                      <a:pt x="22" y="93"/>
                    </a:lnTo>
                    <a:lnTo>
                      <a:pt x="14" y="86"/>
                    </a:lnTo>
                    <a:lnTo>
                      <a:pt x="14" y="86"/>
                    </a:lnTo>
                    <a:lnTo>
                      <a:pt x="7" y="77"/>
                    </a:lnTo>
                    <a:lnTo>
                      <a:pt x="3" y="69"/>
                    </a:lnTo>
                    <a:lnTo>
                      <a:pt x="2" y="58"/>
                    </a:lnTo>
                    <a:lnTo>
                      <a:pt x="0" y="48"/>
                    </a:lnTo>
                    <a:lnTo>
                      <a:pt x="3" y="39"/>
                    </a:lnTo>
                    <a:lnTo>
                      <a:pt x="6" y="29"/>
                    </a:lnTo>
                    <a:lnTo>
                      <a:pt x="11" y="21"/>
                    </a:lnTo>
                    <a:lnTo>
                      <a:pt x="18" y="13"/>
                    </a:lnTo>
                    <a:lnTo>
                      <a:pt x="18" y="13"/>
                    </a:lnTo>
                    <a:lnTo>
                      <a:pt x="26" y="7"/>
                    </a:lnTo>
                    <a:lnTo>
                      <a:pt x="35" y="3"/>
                    </a:lnTo>
                    <a:lnTo>
                      <a:pt x="44" y="0"/>
                    </a:lnTo>
                    <a:lnTo>
                      <a:pt x="52" y="0"/>
                    </a:lnTo>
                    <a:lnTo>
                      <a:pt x="52" y="13"/>
                    </a:lnTo>
                    <a:lnTo>
                      <a:pt x="52" y="13"/>
                    </a:lnTo>
                    <a:lnTo>
                      <a:pt x="45" y="13"/>
                    </a:lnTo>
                    <a:lnTo>
                      <a:pt x="39" y="14"/>
                    </a:lnTo>
                    <a:lnTo>
                      <a:pt x="32" y="18"/>
                    </a:lnTo>
                    <a:lnTo>
                      <a:pt x="26" y="22"/>
                    </a:lnTo>
                    <a:lnTo>
                      <a:pt x="26" y="22"/>
                    </a:lnTo>
                    <a:lnTo>
                      <a:pt x="21" y="28"/>
                    </a:lnTo>
                    <a:lnTo>
                      <a:pt x="17" y="35"/>
                    </a:lnTo>
                    <a:lnTo>
                      <a:pt x="14" y="41"/>
                    </a:lnTo>
                    <a:lnTo>
                      <a:pt x="13" y="50"/>
                    </a:lnTo>
                    <a:lnTo>
                      <a:pt x="13" y="56"/>
                    </a:lnTo>
                    <a:lnTo>
                      <a:pt x="15" y="64"/>
                    </a:lnTo>
                    <a:lnTo>
                      <a:pt x="18" y="71"/>
                    </a:lnTo>
                    <a:lnTo>
                      <a:pt x="22" y="78"/>
                    </a:lnTo>
                    <a:lnTo>
                      <a:pt x="22" y="78"/>
                    </a:lnTo>
                    <a:lnTo>
                      <a:pt x="29" y="84"/>
                    </a:lnTo>
                    <a:lnTo>
                      <a:pt x="37" y="88"/>
                    </a:lnTo>
                    <a:lnTo>
                      <a:pt x="44" y="90"/>
                    </a:lnTo>
                    <a:lnTo>
                      <a:pt x="52" y="92"/>
                    </a:lnTo>
                    <a:lnTo>
                      <a:pt x="52" y="104"/>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8" name="Freeform 160"/>
              <p:cNvSpPr/>
              <p:nvPr/>
            </p:nvSpPr>
            <p:spPr bwMode="auto">
              <a:xfrm rot="1800000">
                <a:off x="2474491" y="4022313"/>
                <a:ext cx="10538" cy="11708"/>
              </a:xfrm>
              <a:custGeom>
                <a:avLst/>
                <a:gdLst/>
                <a:ahLst/>
                <a:cxnLst>
                  <a:cxn ang="0">
                    <a:pos x="16" y="17"/>
                  </a:cxn>
                  <a:cxn ang="0">
                    <a:pos x="16" y="17"/>
                  </a:cxn>
                  <a:cxn ang="0">
                    <a:pos x="12" y="19"/>
                  </a:cxn>
                  <a:cxn ang="0">
                    <a:pos x="8" y="20"/>
                  </a:cxn>
                  <a:cxn ang="0">
                    <a:pos x="5" y="19"/>
                  </a:cxn>
                  <a:cxn ang="0">
                    <a:pos x="1" y="16"/>
                  </a:cxn>
                  <a:cxn ang="0">
                    <a:pos x="1" y="16"/>
                  </a:cxn>
                  <a:cxn ang="0">
                    <a:pos x="0" y="13"/>
                  </a:cxn>
                  <a:cxn ang="0">
                    <a:pos x="0" y="9"/>
                  </a:cxn>
                  <a:cxn ang="0">
                    <a:pos x="0" y="5"/>
                  </a:cxn>
                  <a:cxn ang="0">
                    <a:pos x="2" y="2"/>
                  </a:cxn>
                  <a:cxn ang="0">
                    <a:pos x="2" y="2"/>
                  </a:cxn>
                  <a:cxn ang="0">
                    <a:pos x="6" y="0"/>
                  </a:cxn>
                  <a:cxn ang="0">
                    <a:pos x="9" y="0"/>
                  </a:cxn>
                  <a:cxn ang="0">
                    <a:pos x="13" y="1"/>
                  </a:cxn>
                  <a:cxn ang="0">
                    <a:pos x="16" y="2"/>
                  </a:cxn>
                  <a:cxn ang="0">
                    <a:pos x="16" y="2"/>
                  </a:cxn>
                  <a:cxn ang="0">
                    <a:pos x="19" y="6"/>
                  </a:cxn>
                  <a:cxn ang="0">
                    <a:pos x="19" y="10"/>
                  </a:cxn>
                  <a:cxn ang="0">
                    <a:pos x="17" y="13"/>
                  </a:cxn>
                  <a:cxn ang="0">
                    <a:pos x="16" y="17"/>
                  </a:cxn>
                  <a:cxn ang="0">
                    <a:pos x="16" y="17"/>
                  </a:cxn>
                </a:cxnLst>
                <a:rect l="0" t="0" r="r" b="b"/>
                <a:pathLst>
                  <a:path w="19" h="20">
                    <a:moveTo>
                      <a:pt x="16" y="17"/>
                    </a:moveTo>
                    <a:lnTo>
                      <a:pt x="16" y="17"/>
                    </a:lnTo>
                    <a:lnTo>
                      <a:pt x="12" y="19"/>
                    </a:lnTo>
                    <a:lnTo>
                      <a:pt x="8" y="20"/>
                    </a:lnTo>
                    <a:lnTo>
                      <a:pt x="5" y="19"/>
                    </a:lnTo>
                    <a:lnTo>
                      <a:pt x="1" y="16"/>
                    </a:lnTo>
                    <a:lnTo>
                      <a:pt x="1" y="16"/>
                    </a:lnTo>
                    <a:lnTo>
                      <a:pt x="0" y="13"/>
                    </a:lnTo>
                    <a:lnTo>
                      <a:pt x="0" y="9"/>
                    </a:lnTo>
                    <a:lnTo>
                      <a:pt x="0" y="5"/>
                    </a:lnTo>
                    <a:lnTo>
                      <a:pt x="2" y="2"/>
                    </a:lnTo>
                    <a:lnTo>
                      <a:pt x="2" y="2"/>
                    </a:lnTo>
                    <a:lnTo>
                      <a:pt x="6" y="0"/>
                    </a:lnTo>
                    <a:lnTo>
                      <a:pt x="9" y="0"/>
                    </a:lnTo>
                    <a:lnTo>
                      <a:pt x="13" y="1"/>
                    </a:lnTo>
                    <a:lnTo>
                      <a:pt x="16" y="2"/>
                    </a:lnTo>
                    <a:lnTo>
                      <a:pt x="16" y="2"/>
                    </a:lnTo>
                    <a:lnTo>
                      <a:pt x="19" y="6"/>
                    </a:lnTo>
                    <a:lnTo>
                      <a:pt x="19" y="10"/>
                    </a:lnTo>
                    <a:lnTo>
                      <a:pt x="17" y="13"/>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09" name="Freeform 161"/>
              <p:cNvSpPr/>
              <p:nvPr/>
            </p:nvSpPr>
            <p:spPr bwMode="auto">
              <a:xfrm rot="1800000">
                <a:off x="2470284" y="4003999"/>
                <a:ext cx="11708" cy="11708"/>
              </a:xfrm>
              <a:custGeom>
                <a:avLst/>
                <a:gdLst/>
                <a:ahLst/>
                <a:cxnLst>
                  <a:cxn ang="0">
                    <a:pos x="16" y="17"/>
                  </a:cxn>
                  <a:cxn ang="0">
                    <a:pos x="16" y="17"/>
                  </a:cxn>
                  <a:cxn ang="0">
                    <a:pos x="13" y="20"/>
                  </a:cxn>
                  <a:cxn ang="0">
                    <a:pos x="9" y="20"/>
                  </a:cxn>
                  <a:cxn ang="0">
                    <a:pos x="5" y="18"/>
                  </a:cxn>
                  <a:cxn ang="0">
                    <a:pos x="3" y="17"/>
                  </a:cxn>
                  <a:cxn ang="0">
                    <a:pos x="3" y="17"/>
                  </a:cxn>
                  <a:cxn ang="0">
                    <a:pos x="1" y="13"/>
                  </a:cxn>
                  <a:cxn ang="0">
                    <a:pos x="0" y="9"/>
                  </a:cxn>
                  <a:cxn ang="0">
                    <a:pos x="1" y="6"/>
                  </a:cxn>
                  <a:cxn ang="0">
                    <a:pos x="4" y="2"/>
                  </a:cxn>
                  <a:cxn ang="0">
                    <a:pos x="4" y="2"/>
                  </a:cxn>
                  <a:cxn ang="0">
                    <a:pos x="7" y="0"/>
                  </a:cxn>
                  <a:cxn ang="0">
                    <a:pos x="11" y="0"/>
                  </a:cxn>
                  <a:cxn ang="0">
                    <a:pos x="15" y="0"/>
                  </a:cxn>
                  <a:cxn ang="0">
                    <a:pos x="18" y="3"/>
                  </a:cxn>
                  <a:cxn ang="0">
                    <a:pos x="18" y="3"/>
                  </a:cxn>
                  <a:cxn ang="0">
                    <a:pos x="20" y="7"/>
                  </a:cxn>
                  <a:cxn ang="0">
                    <a:pos x="20" y="10"/>
                  </a:cxn>
                  <a:cxn ang="0">
                    <a:pos x="19" y="14"/>
                  </a:cxn>
                  <a:cxn ang="0">
                    <a:pos x="16" y="17"/>
                  </a:cxn>
                  <a:cxn ang="0">
                    <a:pos x="16" y="17"/>
                  </a:cxn>
                </a:cxnLst>
                <a:rect l="0" t="0" r="r" b="b"/>
                <a:pathLst>
                  <a:path w="20" h="20">
                    <a:moveTo>
                      <a:pt x="16" y="17"/>
                    </a:moveTo>
                    <a:lnTo>
                      <a:pt x="16" y="17"/>
                    </a:lnTo>
                    <a:lnTo>
                      <a:pt x="13" y="20"/>
                    </a:lnTo>
                    <a:lnTo>
                      <a:pt x="9" y="20"/>
                    </a:lnTo>
                    <a:lnTo>
                      <a:pt x="5" y="18"/>
                    </a:lnTo>
                    <a:lnTo>
                      <a:pt x="3" y="17"/>
                    </a:lnTo>
                    <a:lnTo>
                      <a:pt x="3" y="17"/>
                    </a:lnTo>
                    <a:lnTo>
                      <a:pt x="1" y="13"/>
                    </a:lnTo>
                    <a:lnTo>
                      <a:pt x="0" y="9"/>
                    </a:lnTo>
                    <a:lnTo>
                      <a:pt x="1" y="6"/>
                    </a:lnTo>
                    <a:lnTo>
                      <a:pt x="4" y="2"/>
                    </a:lnTo>
                    <a:lnTo>
                      <a:pt x="4" y="2"/>
                    </a:lnTo>
                    <a:lnTo>
                      <a:pt x="7" y="0"/>
                    </a:lnTo>
                    <a:lnTo>
                      <a:pt x="11" y="0"/>
                    </a:lnTo>
                    <a:lnTo>
                      <a:pt x="15" y="0"/>
                    </a:lnTo>
                    <a:lnTo>
                      <a:pt x="18" y="3"/>
                    </a:lnTo>
                    <a:lnTo>
                      <a:pt x="18" y="3"/>
                    </a:lnTo>
                    <a:lnTo>
                      <a:pt x="20" y="7"/>
                    </a:lnTo>
                    <a:lnTo>
                      <a:pt x="20" y="10"/>
                    </a:lnTo>
                    <a:lnTo>
                      <a:pt x="19" y="14"/>
                    </a:lnTo>
                    <a:lnTo>
                      <a:pt x="16" y="17"/>
                    </a:lnTo>
                    <a:lnTo>
                      <a:pt x="16" y="17"/>
                    </a:lnTo>
                    <a:close/>
                  </a:path>
                </a:pathLst>
              </a:custGeom>
              <a:solidFill>
                <a:srgbClr val="092224"/>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0" name="Freeform 190"/>
              <p:cNvSpPr/>
              <p:nvPr/>
            </p:nvSpPr>
            <p:spPr bwMode="auto">
              <a:xfrm rot="1800000">
                <a:off x="2319274" y="3811651"/>
                <a:ext cx="280993" cy="181474"/>
              </a:xfrm>
              <a:custGeom>
                <a:avLst/>
                <a:gdLst/>
                <a:ahLst/>
                <a:cxnLst>
                  <a:cxn ang="0">
                    <a:pos x="0" y="236"/>
                  </a:cxn>
                  <a:cxn ang="0">
                    <a:pos x="0" y="236"/>
                  </a:cxn>
                  <a:cxn ang="0">
                    <a:pos x="8" y="241"/>
                  </a:cxn>
                  <a:cxn ang="0">
                    <a:pos x="17" y="245"/>
                  </a:cxn>
                  <a:cxn ang="0">
                    <a:pos x="28" y="248"/>
                  </a:cxn>
                  <a:cxn ang="0">
                    <a:pos x="41" y="247"/>
                  </a:cxn>
                  <a:cxn ang="0">
                    <a:pos x="53" y="245"/>
                  </a:cxn>
                  <a:cxn ang="0">
                    <a:pos x="67" y="241"/>
                  </a:cxn>
                  <a:cxn ang="0">
                    <a:pos x="80" y="236"/>
                  </a:cxn>
                  <a:cxn ang="0">
                    <a:pos x="95" y="229"/>
                  </a:cxn>
                  <a:cxn ang="0">
                    <a:pos x="126" y="213"/>
                  </a:cxn>
                  <a:cxn ang="0">
                    <a:pos x="159" y="194"/>
                  </a:cxn>
                  <a:cxn ang="0">
                    <a:pos x="227" y="153"/>
                  </a:cxn>
                  <a:cxn ang="0">
                    <a:pos x="227" y="153"/>
                  </a:cxn>
                  <a:cxn ang="0">
                    <a:pos x="264" y="132"/>
                  </a:cxn>
                  <a:cxn ang="0">
                    <a:pos x="305" y="113"/>
                  </a:cxn>
                  <a:cxn ang="0">
                    <a:pos x="347" y="93"/>
                  </a:cxn>
                  <a:cxn ang="0">
                    <a:pos x="388" y="74"/>
                  </a:cxn>
                  <a:cxn ang="0">
                    <a:pos x="422" y="55"/>
                  </a:cxn>
                  <a:cxn ang="0">
                    <a:pos x="436" y="45"/>
                  </a:cxn>
                  <a:cxn ang="0">
                    <a:pos x="448" y="36"/>
                  </a:cxn>
                  <a:cxn ang="0">
                    <a:pos x="456" y="27"/>
                  </a:cxn>
                  <a:cxn ang="0">
                    <a:pos x="462" y="19"/>
                  </a:cxn>
                  <a:cxn ang="0">
                    <a:pos x="463" y="15"/>
                  </a:cxn>
                  <a:cxn ang="0">
                    <a:pos x="463" y="11"/>
                  </a:cxn>
                  <a:cxn ang="0">
                    <a:pos x="462" y="7"/>
                  </a:cxn>
                  <a:cxn ang="0">
                    <a:pos x="459" y="4"/>
                  </a:cxn>
                  <a:cxn ang="0">
                    <a:pos x="459" y="4"/>
                  </a:cxn>
                  <a:cxn ang="0">
                    <a:pos x="456" y="0"/>
                  </a:cxn>
                  <a:cxn ang="0">
                    <a:pos x="460" y="7"/>
                  </a:cxn>
                  <a:cxn ang="0">
                    <a:pos x="481" y="44"/>
                  </a:cxn>
                  <a:cxn ang="0">
                    <a:pos x="481" y="44"/>
                  </a:cxn>
                  <a:cxn ang="0">
                    <a:pos x="426" y="72"/>
                  </a:cxn>
                  <a:cxn ang="0">
                    <a:pos x="368" y="104"/>
                  </a:cxn>
                  <a:cxn ang="0">
                    <a:pos x="309" y="139"/>
                  </a:cxn>
                  <a:cxn ang="0">
                    <a:pos x="249" y="175"/>
                  </a:cxn>
                  <a:cxn ang="0">
                    <a:pos x="192" y="211"/>
                  </a:cxn>
                  <a:cxn ang="0">
                    <a:pos x="139" y="247"/>
                  </a:cxn>
                  <a:cxn ang="0">
                    <a:pos x="91" y="280"/>
                  </a:cxn>
                  <a:cxn ang="0">
                    <a:pos x="50" y="310"/>
                  </a:cxn>
                  <a:cxn ang="0">
                    <a:pos x="50" y="310"/>
                  </a:cxn>
                  <a:cxn ang="0">
                    <a:pos x="35" y="290"/>
                  </a:cxn>
                  <a:cxn ang="0">
                    <a:pos x="22" y="271"/>
                  </a:cxn>
                  <a:cxn ang="0">
                    <a:pos x="9" y="254"/>
                  </a:cxn>
                  <a:cxn ang="0">
                    <a:pos x="0" y="236"/>
                  </a:cxn>
                  <a:cxn ang="0">
                    <a:pos x="0" y="236"/>
                  </a:cxn>
                </a:cxnLst>
                <a:rect l="0" t="0" r="r" b="b"/>
                <a:pathLst>
                  <a:path w="481" h="310">
                    <a:moveTo>
                      <a:pt x="0" y="236"/>
                    </a:moveTo>
                    <a:lnTo>
                      <a:pt x="0" y="236"/>
                    </a:lnTo>
                    <a:lnTo>
                      <a:pt x="8" y="241"/>
                    </a:lnTo>
                    <a:lnTo>
                      <a:pt x="17" y="245"/>
                    </a:lnTo>
                    <a:lnTo>
                      <a:pt x="28" y="248"/>
                    </a:lnTo>
                    <a:lnTo>
                      <a:pt x="41" y="247"/>
                    </a:lnTo>
                    <a:lnTo>
                      <a:pt x="53" y="245"/>
                    </a:lnTo>
                    <a:lnTo>
                      <a:pt x="67" y="241"/>
                    </a:lnTo>
                    <a:lnTo>
                      <a:pt x="80" y="236"/>
                    </a:lnTo>
                    <a:lnTo>
                      <a:pt x="95" y="229"/>
                    </a:lnTo>
                    <a:lnTo>
                      <a:pt x="126" y="213"/>
                    </a:lnTo>
                    <a:lnTo>
                      <a:pt x="159" y="194"/>
                    </a:lnTo>
                    <a:lnTo>
                      <a:pt x="227" y="153"/>
                    </a:lnTo>
                    <a:lnTo>
                      <a:pt x="227" y="153"/>
                    </a:lnTo>
                    <a:lnTo>
                      <a:pt x="264" y="132"/>
                    </a:lnTo>
                    <a:lnTo>
                      <a:pt x="305" y="113"/>
                    </a:lnTo>
                    <a:lnTo>
                      <a:pt x="347" y="93"/>
                    </a:lnTo>
                    <a:lnTo>
                      <a:pt x="388" y="74"/>
                    </a:lnTo>
                    <a:lnTo>
                      <a:pt x="422" y="55"/>
                    </a:lnTo>
                    <a:lnTo>
                      <a:pt x="436" y="45"/>
                    </a:lnTo>
                    <a:lnTo>
                      <a:pt x="448" y="36"/>
                    </a:lnTo>
                    <a:lnTo>
                      <a:pt x="456" y="27"/>
                    </a:lnTo>
                    <a:lnTo>
                      <a:pt x="462" y="19"/>
                    </a:lnTo>
                    <a:lnTo>
                      <a:pt x="463" y="15"/>
                    </a:lnTo>
                    <a:lnTo>
                      <a:pt x="463" y="11"/>
                    </a:lnTo>
                    <a:lnTo>
                      <a:pt x="462" y="7"/>
                    </a:lnTo>
                    <a:lnTo>
                      <a:pt x="459" y="4"/>
                    </a:lnTo>
                    <a:lnTo>
                      <a:pt x="459" y="4"/>
                    </a:lnTo>
                    <a:lnTo>
                      <a:pt x="456" y="0"/>
                    </a:lnTo>
                    <a:lnTo>
                      <a:pt x="460" y="7"/>
                    </a:lnTo>
                    <a:lnTo>
                      <a:pt x="481" y="44"/>
                    </a:lnTo>
                    <a:lnTo>
                      <a:pt x="481" y="44"/>
                    </a:lnTo>
                    <a:lnTo>
                      <a:pt x="426" y="72"/>
                    </a:lnTo>
                    <a:lnTo>
                      <a:pt x="368" y="104"/>
                    </a:lnTo>
                    <a:lnTo>
                      <a:pt x="309" y="139"/>
                    </a:lnTo>
                    <a:lnTo>
                      <a:pt x="249" y="175"/>
                    </a:lnTo>
                    <a:lnTo>
                      <a:pt x="192" y="211"/>
                    </a:lnTo>
                    <a:lnTo>
                      <a:pt x="139" y="247"/>
                    </a:lnTo>
                    <a:lnTo>
                      <a:pt x="91" y="280"/>
                    </a:lnTo>
                    <a:lnTo>
                      <a:pt x="50" y="310"/>
                    </a:lnTo>
                    <a:lnTo>
                      <a:pt x="50" y="310"/>
                    </a:lnTo>
                    <a:lnTo>
                      <a:pt x="35" y="290"/>
                    </a:lnTo>
                    <a:lnTo>
                      <a:pt x="22" y="271"/>
                    </a:lnTo>
                    <a:lnTo>
                      <a:pt x="9" y="254"/>
                    </a:lnTo>
                    <a:lnTo>
                      <a:pt x="0" y="236"/>
                    </a:lnTo>
                    <a:lnTo>
                      <a:pt x="0" y="236"/>
                    </a:lnTo>
                    <a:close/>
                  </a:path>
                </a:pathLst>
              </a:custGeom>
              <a:solidFill>
                <a:srgbClr val="BD9079"/>
              </a:solidFill>
              <a:ln w="9525">
                <a:noFill/>
                <a:round/>
              </a:ln>
            </p:spPr>
            <p:txBody>
              <a:bodyPr vert="horz" wrap="square" lIns="121920" tIns="60960" rIns="121920" bIns="60960" numCol="1" anchor="t" anchorCtr="0" compatLnSpc="1"/>
              <a:lstStyle/>
              <a:p>
                <a:pPr fontAlgn="base">
                  <a:spcBef>
                    <a:spcPct val="0"/>
                  </a:spcBef>
                  <a:spcAft>
                    <a:spcPct val="0"/>
                  </a:spcAft>
                  <a:buFont typeface="Arial" panose="020B0604020202020204" pitchFamily="34" charset="0"/>
                  <a:buNone/>
                </a:pPr>
                <a:endParaRPr lang="en-US" sz="3200">
                  <a:solidFill>
                    <a:srgbClr val="6860FC"/>
                  </a:solidFill>
                  <a:latin typeface="Arial" panose="020B0604020202020204" pitchFamily="34" charset="0"/>
                  <a:ea typeface="宋体" panose="02010600030101010101" pitchFamily="2" charset="-122"/>
                </a:endParaRPr>
              </a:p>
            </p:txBody>
          </p:sp>
          <p:sp>
            <p:nvSpPr>
              <p:cNvPr id="211" name="Oval 85"/>
              <p:cNvSpPr/>
              <p:nvPr/>
            </p:nvSpPr>
            <p:spPr>
              <a:xfrm>
                <a:off x="2143108" y="2714626"/>
                <a:ext cx="197332" cy="1973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2" name="Oval 86"/>
              <p:cNvSpPr/>
              <p:nvPr/>
            </p:nvSpPr>
            <p:spPr>
              <a:xfrm>
                <a:off x="1885124" y="2813832"/>
                <a:ext cx="141796" cy="141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3" name="Oval 87"/>
              <p:cNvSpPr/>
              <p:nvPr/>
            </p:nvSpPr>
            <p:spPr>
              <a:xfrm>
                <a:off x="2105816" y="3105962"/>
                <a:ext cx="73504" cy="73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sp>
            <p:nvSpPr>
              <p:cNvPr id="214" name="Oval 88"/>
              <p:cNvSpPr/>
              <p:nvPr/>
            </p:nvSpPr>
            <p:spPr>
              <a:xfrm>
                <a:off x="1785918" y="3071816"/>
                <a:ext cx="73504" cy="735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US" sz="3200">
                  <a:solidFill>
                    <a:srgbClr val="6860FC"/>
                  </a:solidFill>
                </a:endParaRPr>
              </a:p>
            </p:txBody>
          </p:sp>
          <p:cxnSp>
            <p:nvCxnSpPr>
              <p:cNvPr id="215" name="Straight Connector 89"/>
              <p:cNvCxnSpPr>
                <a:stCxn id="211" idx="2"/>
                <a:endCxn id="212" idx="7"/>
              </p:cNvCxnSpPr>
              <p:nvPr/>
            </p:nvCxnSpPr>
            <p:spPr>
              <a:xfrm rot="10800000" flipV="1">
                <a:off x="2006154" y="2813292"/>
                <a:ext cx="136954" cy="2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90"/>
              <p:cNvCxnSpPr>
                <a:stCxn id="212" idx="5"/>
                <a:endCxn id="213" idx="1"/>
              </p:cNvCxnSpPr>
              <p:nvPr/>
            </p:nvCxnSpPr>
            <p:spPr>
              <a:xfrm rot="16200000" flipH="1">
                <a:off x="1970435" y="2970581"/>
                <a:ext cx="181864" cy="11042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91"/>
              <p:cNvCxnSpPr>
                <a:stCxn id="213" idx="2"/>
                <a:endCxn id="214" idx="6"/>
              </p:cNvCxnSpPr>
              <p:nvPr/>
            </p:nvCxnSpPr>
            <p:spPr>
              <a:xfrm rot="10800000">
                <a:off x="1859422" y="3108568"/>
                <a:ext cx="246394" cy="3414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4000">
                                          <p:cBhvr additive="base">
                                            <p:cTn id="7" dur="750" fill="hold"/>
                                            <p:tgtEl>
                                              <p:spTgt spid="51"/>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1+#ppt_w/2"/>
                                              </p:val>
                                            </p:tav>
                                            <p:tav tm="100000">
                                              <p:val>
                                                <p:strVal val="#ppt_x"/>
                                              </p:val>
                                            </p:tav>
                                          </p:tavLst>
                                        </p:anim>
                                        <p:anim calcmode="lin" valueType="num">
                                          <p:cBhvr additive="base">
                                            <p:cTn id="8" dur="75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slide(fromBottom)">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04075" y="2656840"/>
            <a:ext cx="3250565" cy="922020"/>
          </a:xfrm>
          <a:prstGeom prst="rect">
            <a:avLst/>
          </a:prstGeom>
          <a:noFill/>
        </p:spPr>
        <p:txBody>
          <a:bodyPr wrap="square" rtlCol="0">
            <a:spAutoFit/>
          </a:bodyPr>
          <a:p>
            <a:r>
              <a:rPr lang="en-US" altLang="zh-CN"/>
              <a:t> </a:t>
            </a:r>
            <a:r>
              <a:rPr lang="en-US" altLang="zh-CN" sz="5400" b="1" dirty="0">
                <a:solidFill>
                  <a:srgbClr val="CAE2FE"/>
                </a:solidFill>
                <a:latin typeface="楷体" panose="02010609060101010101" charset="-122"/>
                <a:ea typeface="楷体" panose="02010609060101010101" charset="-122"/>
              </a:rPr>
              <a:t>thanks</a:t>
            </a:r>
            <a:endParaRPr lang="en-US" altLang="zh-CN" sz="5400" b="1" dirty="0">
              <a:solidFill>
                <a:srgbClr val="CAE2FE"/>
              </a:solidFill>
              <a:latin typeface="楷体" panose="02010609060101010101" charset="-122"/>
              <a:ea typeface="楷体" panose="02010609060101010101" charset="-122"/>
            </a:endParaRPr>
          </a:p>
        </p:txBody>
      </p:sp>
      <p:sp>
        <p:nvSpPr>
          <p:cNvPr id="3" name="文本框 2"/>
          <p:cNvSpPr txBox="1"/>
          <p:nvPr/>
        </p:nvSpPr>
        <p:spPr>
          <a:xfrm>
            <a:off x="7677150" y="4149090"/>
            <a:ext cx="4439285" cy="583565"/>
          </a:xfrm>
          <a:prstGeom prst="rect">
            <a:avLst/>
          </a:prstGeom>
          <a:noFill/>
        </p:spPr>
        <p:txBody>
          <a:bodyPr wrap="square" rtlCol="0">
            <a:spAutoFit/>
          </a:bodyPr>
          <a:p>
            <a:pPr algn="l">
              <a:buClrTx/>
              <a:buSzTx/>
              <a:buFontTx/>
            </a:pPr>
            <a:r>
              <a:rPr lang="en-US" altLang="zh-CN" sz="3200" b="1" dirty="0">
                <a:solidFill>
                  <a:srgbClr val="CAE2FE"/>
                </a:solidFill>
                <a:latin typeface="楷体" panose="02010609060101010101" charset="-122"/>
                <a:ea typeface="楷体" panose="02010609060101010101" charset="-122"/>
                <a:cs typeface="楷体" panose="02010609060101010101" charset="-122"/>
              </a:rPr>
              <a:t>第四组——</a:t>
            </a:r>
            <a:r>
              <a:rPr lang="zh-CN" altLang="en-US" sz="3200" b="1" dirty="0">
                <a:solidFill>
                  <a:srgbClr val="CAE2FE"/>
                </a:solidFill>
                <a:latin typeface="楷体" panose="02010609060101010101" charset="-122"/>
                <a:ea typeface="楷体" panose="02010609060101010101" charset="-122"/>
                <a:cs typeface="楷体" panose="02010609060101010101" charset="-122"/>
              </a:rPr>
              <a:t>特种兵小队</a:t>
            </a:r>
            <a:endParaRPr lang="zh-CN" altLang="en-US" sz="3200" b="1" dirty="0">
              <a:solidFill>
                <a:srgbClr val="CAE2FE"/>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sp>
        <p:nvSpPr>
          <p:cNvPr id="8" name="任意多边形: 形状 7"/>
          <p:cNvSpPr/>
          <p:nvPr/>
        </p:nvSpPr>
        <p:spPr>
          <a:xfrm flipH="1">
            <a:off x="7394463" y="1643242"/>
            <a:ext cx="901700" cy="181610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9" name="文本框 8"/>
          <p:cNvSpPr txBox="1"/>
          <p:nvPr/>
        </p:nvSpPr>
        <p:spPr>
          <a:xfrm>
            <a:off x="4618288" y="3429000"/>
            <a:ext cx="7389712" cy="706755"/>
          </a:xfrm>
          <a:prstGeom prst="rect">
            <a:avLst/>
          </a:prstGeom>
          <a:noFill/>
        </p:spPr>
        <p:txBody>
          <a:bodyPr wrap="square" rtlCol="0">
            <a:spAutoFit/>
            <a:scene3d>
              <a:camera prst="orthographicFront"/>
              <a:lightRig rig="threePt" dir="t"/>
            </a:scene3d>
            <a:sp3d contourW="12700"/>
          </a:bodyPr>
          <a:lstStyle/>
          <a:p>
            <a:pPr algn="ctr">
              <a:buClrTx/>
              <a:buSzTx/>
              <a:buFontTx/>
            </a:pPr>
            <a:r>
              <a:rPr lang="zh-CN" altLang="en-US" sz="4000" b="1" dirty="0">
                <a:solidFill>
                  <a:srgbClr val="CAE2FE"/>
                </a:solidFill>
                <a:latin typeface="楷体" panose="02010609060101010101" charset="-122"/>
                <a:ea typeface="楷体" panose="02010609060101010101" charset="-122"/>
                <a:sym typeface="微软雅黑" panose="020B0503020204020204" pitchFamily="34" charset="-122"/>
              </a:rPr>
              <a:t>项目小组介绍</a:t>
            </a:r>
            <a:endParaRPr lang="en-US" altLang="zh-CN" sz="4000" dirty="0">
              <a:solidFill>
                <a:srgbClr val="CAE2F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687481" y="1662820"/>
            <a:ext cx="1124026" cy="1862048"/>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rPr>
              <a:t>01</a:t>
            </a:r>
            <a:endParaRPr kumimoji="0" lang="zh-CN" altLang="en-US"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endParaRPr>
          </a:p>
        </p:txBody>
      </p:sp>
      <p:sp>
        <p:nvSpPr>
          <p:cNvPr id="12" name="任意多边形: 形状 11"/>
          <p:cNvSpPr/>
          <p:nvPr/>
        </p:nvSpPr>
        <p:spPr>
          <a:xfrm>
            <a:off x="8359813" y="1643242"/>
            <a:ext cx="901700" cy="183515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4" name="任意多边形: 形状 13"/>
          <p:cNvSpPr/>
          <p:nvPr/>
        </p:nvSpPr>
        <p:spPr>
          <a:xfrm flipH="1" flipV="1">
            <a:off x="7394463" y="4121764"/>
            <a:ext cx="901700" cy="374537"/>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5" name="任意多边形: 形状 14"/>
          <p:cNvSpPr/>
          <p:nvPr/>
        </p:nvSpPr>
        <p:spPr>
          <a:xfrm flipV="1">
            <a:off x="8359813" y="4117836"/>
            <a:ext cx="901700" cy="378466"/>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14:presetBounceEnd="60000">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14:bounceEnd="60000">
                                          <p:cBhvr additive="base">
                                            <p:cTn id="30"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项目小组介绍</a:t>
            </a:r>
            <a:endPar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p:txBody>
      </p:sp>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38" name="Rectangle 13"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bwMode="auto">
          <a:xfrm>
            <a:off x="614893" y="1817126"/>
            <a:ext cx="4143797" cy="521970"/>
          </a:xfrm>
          <a:prstGeom prst="rect">
            <a:avLst/>
          </a:prstGeom>
        </p:spPr>
        <p:txBody>
          <a:bodyPr wrap="square">
            <a:spAutoFit/>
          </a:bodyPr>
          <a:lstStyle/>
          <a:p>
            <a:pPr>
              <a:defRPr/>
            </a:pPr>
            <a:r>
              <a:rPr lang="zh-CN" altLang="en-US" sz="2800" b="1" dirty="0">
                <a:solidFill>
                  <a:srgbClr val="606F84"/>
                </a:solidFill>
                <a:latin typeface="微软雅黑" panose="020B0503020204020204" pitchFamily="34" charset="-122"/>
                <a:ea typeface="微软雅黑" panose="020B0503020204020204" pitchFamily="34" charset="-122"/>
                <a:cs typeface="Open Sans" pitchFamily="34" charset="0"/>
              </a:rPr>
              <a:t>团队</a:t>
            </a:r>
            <a:r>
              <a:rPr lang="zh-CN" altLang="en-US" sz="2800" b="1" dirty="0">
                <a:solidFill>
                  <a:srgbClr val="606F84"/>
                </a:solidFill>
                <a:latin typeface="微软雅黑" panose="020B0503020204020204" pitchFamily="34" charset="-122"/>
                <a:ea typeface="微软雅黑" panose="020B0503020204020204" pitchFamily="34" charset="-122"/>
                <a:cs typeface="Open Sans" pitchFamily="34" charset="0"/>
              </a:rPr>
              <a:t>成员</a:t>
            </a:r>
            <a:endParaRPr lang="zh-CN" altLang="en-US" sz="2800" b="1" dirty="0">
              <a:solidFill>
                <a:srgbClr val="606F84"/>
              </a:solidFill>
              <a:latin typeface="微软雅黑" panose="020B0503020204020204" pitchFamily="34" charset="-122"/>
              <a:ea typeface="微软雅黑" panose="020B0503020204020204" pitchFamily="34" charset="-122"/>
              <a:cs typeface="Open Sans" pitchFamily="34" charset="0"/>
            </a:endParaRPr>
          </a:p>
        </p:txBody>
      </p:sp>
      <p:pic>
        <p:nvPicPr>
          <p:cNvPr id="39" name="图片 38"/>
          <p:cNvPicPr>
            <a:picLocks noChangeAspect="1"/>
          </p:cNvPicPr>
          <p:nvPr/>
        </p:nvPicPr>
        <p:blipFill>
          <a:blip r:embed="rId1" cstate="screen"/>
          <a:stretch>
            <a:fillRect/>
          </a:stretch>
        </p:blipFill>
        <p:spPr>
          <a:xfrm>
            <a:off x="6772275" y="1557655"/>
            <a:ext cx="5419725" cy="3606800"/>
          </a:xfrm>
          <a:prstGeom prst="rect">
            <a:avLst/>
          </a:prstGeom>
          <a:ln>
            <a:noFill/>
          </a:ln>
          <a:effectLst/>
        </p:spPr>
      </p:pic>
      <p:sp>
        <p:nvSpPr>
          <p:cNvPr id="40" name="矩形 39"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SpPr/>
          <p:nvPr/>
        </p:nvSpPr>
        <p:spPr>
          <a:xfrm>
            <a:off x="130810" y="2801620"/>
            <a:ext cx="6640830" cy="3969385"/>
          </a:xfrm>
          <a:prstGeom prst="rect">
            <a:avLst/>
          </a:prstGeom>
          <a:noFill/>
        </p:spPr>
        <p:txBody>
          <a:bodyPr wrap="square" rtlCol="0">
            <a:spAutoFit/>
          </a:bodyPr>
          <a:lstStyle/>
          <a:p>
            <a:pPr marL="285750" lvl="1" indent="-285750">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桂李兰，基础的</a:t>
            </a:r>
            <a:r>
              <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rPr>
              <a:t>seq2seq</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代码、</a:t>
            </a:r>
            <a:r>
              <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rPr>
              <a:t>+Attention</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代码、</a:t>
            </a:r>
            <a:r>
              <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rPr>
              <a:t>+SelfAttention</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代码。</a:t>
            </a:r>
            <a:endPar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endParaRPr>
          </a:p>
          <a:p>
            <a:pPr marL="285750" lvl="1" indent="-285750">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唐雨梦，基础的</a:t>
            </a:r>
            <a:r>
              <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rPr>
              <a:t>seq2seq</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代码、</a:t>
            </a:r>
            <a:r>
              <a:rPr lang="en-US" altLang="zh-CN" sz="2800" dirty="0">
                <a:solidFill>
                  <a:srgbClr val="000000">
                    <a:lumMod val="65000"/>
                    <a:lumOff val="35000"/>
                  </a:srgbClr>
                </a:solidFill>
                <a:latin typeface="宋体" panose="02010600030101010101" pitchFamily="2" charset="-122"/>
                <a:ea typeface="宋体" panose="02010600030101010101" pitchFamily="2" charset="-122"/>
              </a:rPr>
              <a:t>PPT</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制作、视频剪辑。</a:t>
            </a:r>
            <a:endParaRPr lang="en-US" altLang="zh-CN" sz="2800" dirty="0">
              <a:solidFill>
                <a:srgbClr val="000000">
                  <a:lumMod val="65000"/>
                  <a:lumOff val="35000"/>
                </a:srgbClr>
              </a:solidFill>
              <a:latin typeface="宋体" panose="02010600030101010101" pitchFamily="2" charset="-122"/>
              <a:ea typeface="宋体" panose="02010600030101010101" pitchFamily="2" charset="-122"/>
            </a:endParaRPr>
          </a:p>
          <a:p>
            <a:pPr marL="285750" lvl="1" indent="-285750">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吴茂娟，</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基础的</a:t>
            </a:r>
            <a:r>
              <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rPr>
              <a:t>seq2seq</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代码、编写文档。</a:t>
            </a:r>
            <a:endPar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endParaRPr>
          </a:p>
          <a:p>
            <a:pPr marL="285750" lvl="1" indent="-285750">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肖</a:t>
            </a:r>
            <a:r>
              <a:rPr lang="en-US" altLang="zh-CN" sz="2800" dirty="0">
                <a:solidFill>
                  <a:srgbClr val="000000">
                    <a:lumMod val="65000"/>
                    <a:lumOff val="35000"/>
                  </a:srgbClr>
                </a:solidFill>
                <a:latin typeface="宋体" panose="02010600030101010101" pitchFamily="2" charset="-122"/>
                <a:ea typeface="宋体" panose="02010600030101010101" pitchFamily="2" charset="-122"/>
              </a:rPr>
              <a:t>  </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雄，</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基础的</a:t>
            </a:r>
            <a:r>
              <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rPr>
              <a:t>seq2seq</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代码、录制讲解</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lt"/>
              </a:rPr>
              <a:t>视频。</a:t>
            </a:r>
            <a:endParaRPr lang="en-US" altLang="zh-CN" sz="2800" dirty="0">
              <a:solidFill>
                <a:srgbClr val="000000">
                  <a:lumMod val="65000"/>
                  <a:lumOff val="35000"/>
                </a:srgbClr>
              </a:solidFill>
              <a:latin typeface="宋体" panose="02010600030101010101" pitchFamily="2" charset="-122"/>
              <a:ea typeface="宋体" panose="02010600030101010101" pitchFamily="2" charset="-122"/>
            </a:endParaRPr>
          </a:p>
          <a:p>
            <a:pPr marL="285750" lvl="1" indent="-285750">
              <a:buFont typeface="Wingdings" panose="05000000000000000000" pitchFamily="2" charset="2"/>
              <a:buChar char="l"/>
            </a:pPr>
            <a:endParaRPr lang="en-US" altLang="zh-CN" sz="2800" dirty="0">
              <a:solidFill>
                <a:srgbClr val="000000">
                  <a:lumMod val="65000"/>
                  <a:lumOff val="35000"/>
                </a:srgbClr>
              </a:solidFill>
              <a:latin typeface="宋体" panose="02010600030101010101" pitchFamily="2" charset="-122"/>
              <a:ea typeface="宋体" panose="02010600030101010101" pitchFamily="2" charset="-122"/>
              <a:sym typeface="+mn-lt"/>
            </a:endParaRPr>
          </a:p>
        </p:txBody>
      </p:sp>
      <p:cxnSp>
        <p:nvCxnSpPr>
          <p:cNvPr id="42" name="直接连接符 41" descr="e7d195523061f1c01ef2b70529884c179423570dbaad84926380ABC1F97BAEF0C8FC051856578EAB7874501A1FFE158C4981707381814BCC4D9A8E3554438DEE4FBCF5A5B4D2A8B0989AB57E8BAC65EB6513EE5993EC9D362CC14AD4B0587136B1B646CE4F99C87D45859B9B8AACC41EDA26BD0DD766E207AD8961CD69A75574A1A9FCA7CDAFFF92D919EE45FE59F344"/>
          <p:cNvCxnSpPr/>
          <p:nvPr/>
        </p:nvCxnSpPr>
        <p:spPr>
          <a:xfrm>
            <a:off x="706333" y="2636481"/>
            <a:ext cx="901700" cy="0"/>
          </a:xfrm>
          <a:prstGeom prst="line">
            <a:avLst/>
          </a:prstGeom>
          <a:noFill/>
          <a:ln w="57150" cap="flat" cmpd="sng" algn="ctr">
            <a:solidFill>
              <a:srgbClr val="000000">
                <a:lumMod val="75000"/>
                <a:lumOff val="25000"/>
              </a:srgbClr>
            </a:solidFill>
            <a:prstDash val="solid"/>
          </a:ln>
          <a:effectLst/>
        </p:spPr>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4000">
                                          <p:cBhvr additive="base">
                                            <p:cTn id="7" dur="750" fill="hold"/>
                                            <p:tgtEl>
                                              <p:spTgt spid="26"/>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0"/>
                                      </p:stCondLst>
                                      <p:iterate type="wd">
                                        <p:tmPct val="10000"/>
                                      </p:iterate>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250"/>
                                </p:stCondLst>
                                <p:childTnLst>
                                  <p:par>
                                    <p:cTn id="24" presetID="22" presetClass="entr" presetSubtype="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8" grpId="0"/>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0"/>
                                      </p:stCondLst>
                                      <p:iterate type="wd">
                                        <p:tmPct val="10000"/>
                                      </p:iterate>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250"/>
                                </p:stCondLst>
                                <p:childTnLst>
                                  <p:par>
                                    <p:cTn id="24" presetID="22" presetClass="entr" presetSubtype="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8" grpId="0"/>
          <p:bldP spid="4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sp>
        <p:nvSpPr>
          <p:cNvPr id="8" name="任意多边形: 形状 7"/>
          <p:cNvSpPr/>
          <p:nvPr/>
        </p:nvSpPr>
        <p:spPr>
          <a:xfrm flipH="1">
            <a:off x="7394463" y="1643242"/>
            <a:ext cx="901700" cy="181610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9" name="文本框 8"/>
          <p:cNvSpPr txBox="1"/>
          <p:nvPr/>
        </p:nvSpPr>
        <p:spPr>
          <a:xfrm>
            <a:off x="4618288" y="3429000"/>
            <a:ext cx="7389712" cy="706755"/>
          </a:xfrm>
          <a:prstGeom prst="rect">
            <a:avLst/>
          </a:prstGeom>
          <a:noFill/>
        </p:spPr>
        <p:txBody>
          <a:bodyPr wrap="square" rtlCol="0">
            <a:spAutoFit/>
            <a:scene3d>
              <a:camera prst="orthographicFront"/>
              <a:lightRig rig="threePt" dir="t"/>
            </a:scene3d>
            <a:sp3d contourW="12700"/>
          </a:bodyPr>
          <a:lstStyle/>
          <a:p>
            <a:pPr algn="ctr"/>
            <a:r>
              <a:rPr lang="zh-CN" altLang="en-US" sz="4000" b="1" dirty="0">
                <a:solidFill>
                  <a:srgbClr val="CAE2FE"/>
                </a:solidFill>
                <a:latin typeface="楷体" panose="02010609060101010101" charset="-122"/>
                <a:ea typeface="楷体" panose="02010609060101010101" charset="-122"/>
                <a:sym typeface="微软雅黑" panose="020B0503020204020204" pitchFamily="34" charset="-122"/>
              </a:rPr>
              <a:t>项目制作背景</a:t>
            </a:r>
            <a:endParaRPr lang="en-US" altLang="zh-CN" sz="4000" dirty="0">
              <a:solidFill>
                <a:srgbClr val="CAE2F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549622" y="1662820"/>
            <a:ext cx="1399743" cy="1862048"/>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rPr>
              <a:t>02</a:t>
            </a:r>
            <a:endParaRPr kumimoji="0" lang="zh-CN" altLang="en-US"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endParaRPr>
          </a:p>
        </p:txBody>
      </p:sp>
      <p:sp>
        <p:nvSpPr>
          <p:cNvPr id="12" name="任意多边形: 形状 11"/>
          <p:cNvSpPr/>
          <p:nvPr/>
        </p:nvSpPr>
        <p:spPr>
          <a:xfrm>
            <a:off x="8359813" y="1643242"/>
            <a:ext cx="901700" cy="183515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4" name="任意多边形: 形状 13"/>
          <p:cNvSpPr/>
          <p:nvPr/>
        </p:nvSpPr>
        <p:spPr>
          <a:xfrm flipH="1" flipV="1">
            <a:off x="7394463" y="4121764"/>
            <a:ext cx="901700" cy="374537"/>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5" name="任意多边形: 形状 14"/>
          <p:cNvSpPr/>
          <p:nvPr/>
        </p:nvSpPr>
        <p:spPr>
          <a:xfrm flipV="1">
            <a:off x="8359813" y="4117836"/>
            <a:ext cx="901700" cy="378466"/>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14:presetBounceEnd="60000">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14:bounceEnd="60000">
                                          <p:cBhvr additive="base">
                                            <p:cTn id="30"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5300"/>
                    </a14:imgEffect>
                  </a14:imgLayer>
                </a14:imgProps>
              </a:ext>
              <a:ext uri="{28A0092B-C50C-407E-A947-70E740481C1C}">
                <a14:useLocalDpi xmlns:a14="http://schemas.microsoft.com/office/drawing/2010/main" val="0"/>
              </a:ext>
            </a:extLst>
          </a:blip>
          <a:stretch>
            <a:fillRect/>
          </a:stretch>
        </p:blipFill>
        <p:spPr>
          <a:xfrm flipH="1">
            <a:off x="7424419" y="1071214"/>
            <a:ext cx="4600575" cy="5786786"/>
          </a:xfrm>
          <a:prstGeom prst="rect">
            <a:avLst/>
          </a:prstGeom>
        </p:spPr>
      </p:pic>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sp>
        <p:nvSpPr>
          <p:cNvPr id="12"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10" y="392430"/>
            <a:ext cx="34620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3200" b="1">
                <a:solidFill>
                  <a:schemeClr val="tx1">
                    <a:lumMod val="75000"/>
                    <a:lumOff val="25000"/>
                  </a:schemeClr>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sz="3200" dirty="0">
                <a:solidFill>
                  <a:srgbClr val="606F84"/>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项目制作背景</a:t>
            </a:r>
            <a:endParaRPr lang="en-US" altLang="zh-CN" sz="3200" dirty="0">
              <a:solidFill>
                <a:srgbClr val="606F84"/>
              </a:solidFill>
              <a:latin typeface="微软雅黑" panose="020B0503020204020204" pitchFamily="34" charset="-122"/>
              <a:ea typeface="微软雅黑" panose="020B0503020204020204" pitchFamily="34" charset="-122"/>
              <a:cs typeface="Open Sans" pitchFamily="34" charset="0"/>
            </a:endParaRPr>
          </a:p>
        </p:txBody>
      </p:sp>
      <p:sp>
        <p:nvSpPr>
          <p:cNvPr id="20" name="文本框 19"/>
          <p:cNvSpPr txBox="1"/>
          <p:nvPr/>
        </p:nvSpPr>
        <p:spPr>
          <a:xfrm>
            <a:off x="381000" y="1908810"/>
            <a:ext cx="7044055" cy="38576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marR="0" lvl="0" indent="0" defTabSz="914400" eaLnBrk="1" fontAlgn="auto" latinLnBrk="0" hangingPunct="1">
              <a:spcBef>
                <a:spcPts val="0"/>
              </a:spcBef>
              <a:spcAft>
                <a:spcPts val="0"/>
              </a:spcAft>
              <a:buClrTx/>
              <a:buSzTx/>
              <a:buFontTx/>
              <a:buNone/>
              <a:defRPr/>
            </a:pPr>
            <a:r>
              <a:rPr kumimoji="0" lang="en-US" altLang="zh-CN" sz="2800" b="1" i="0" u="none" strike="noStrike" kern="0" cap="none" spc="0" normalizeH="0" baseline="0" noProof="0" dirty="0">
                <a:ln>
                  <a:noFill/>
                </a:ln>
                <a:solidFill>
                  <a:srgbClr val="606F84"/>
                </a:solidFill>
                <a:effectLst/>
                <a:uLnTx/>
                <a:uFillTx/>
                <a:latin typeface="宋体" panose="02010600030101010101" pitchFamily="2" charset="-122"/>
                <a:ea typeface="宋体" panose="02010600030101010101" pitchFamily="2" charset="-122"/>
                <a:cs typeface="宋体" panose="02010600030101010101" pitchFamily="2" charset="-122"/>
              </a:rPr>
              <a:t>随着全球化的加速和信息技术的快速发展，跨语言交流的需求越来越大。机器翻译技术作为一种解决跨语言交流问题的重要手段，受到了广泛关注和研究。其中，seq2seq、seq2seq+attention和seq2seq+self-attention技术是当前机器翻译领域的热门技术。</a:t>
            </a:r>
            <a:endParaRPr kumimoji="0" lang="en-US" altLang="zh-CN" sz="2800" b="1" i="0" u="none" strike="noStrike" kern="0" cap="none" spc="0" normalizeH="0" baseline="0" noProof="0" dirty="0">
              <a:ln>
                <a:noFill/>
              </a:ln>
              <a:solidFill>
                <a:srgbClr val="606F84"/>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34000">
                                          <p:cBhvr additive="base">
                                            <p:cTn id="7" dur="750" fill="hold"/>
                                            <p:tgtEl>
                                              <p:spTgt spid="12"/>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sp>
        <p:nvSpPr>
          <p:cNvPr id="8" name="任意多边形: 形状 7"/>
          <p:cNvSpPr/>
          <p:nvPr/>
        </p:nvSpPr>
        <p:spPr>
          <a:xfrm flipH="1">
            <a:off x="7394463" y="1643242"/>
            <a:ext cx="901700" cy="181610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9" name="文本框 8"/>
          <p:cNvSpPr txBox="1"/>
          <p:nvPr/>
        </p:nvSpPr>
        <p:spPr>
          <a:xfrm>
            <a:off x="4618288" y="3429000"/>
            <a:ext cx="7389712" cy="706755"/>
          </a:xfrm>
          <a:prstGeom prst="rect">
            <a:avLst/>
          </a:prstGeom>
          <a:noFill/>
        </p:spPr>
        <p:txBody>
          <a:bodyPr wrap="square" rtlCol="0">
            <a:spAutoFit/>
            <a:scene3d>
              <a:camera prst="orthographicFront"/>
              <a:lightRig rig="threePt" dir="t"/>
            </a:scene3d>
            <a:sp3d contourW="12700"/>
          </a:bodyPr>
          <a:lstStyle/>
          <a:p>
            <a:pPr algn="ctr"/>
            <a:r>
              <a:rPr lang="zh-CN" altLang="en-US" sz="4000" b="1" dirty="0">
                <a:solidFill>
                  <a:srgbClr val="CAE2FE"/>
                </a:solidFill>
                <a:latin typeface="楷体" panose="02010609060101010101" charset="-122"/>
                <a:ea typeface="楷体" panose="02010609060101010101" charset="-122"/>
                <a:sym typeface="微软雅黑" panose="020B0503020204020204" pitchFamily="34" charset="-122"/>
              </a:rPr>
              <a:t>项目开发过程</a:t>
            </a:r>
            <a:endParaRPr lang="en-US" altLang="zh-CN" sz="4000" dirty="0">
              <a:solidFill>
                <a:srgbClr val="CAE2F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526379" y="1662820"/>
            <a:ext cx="1446230" cy="1862048"/>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rPr>
              <a:t>03</a:t>
            </a:r>
            <a:endParaRPr kumimoji="0" lang="zh-CN" altLang="en-US" sz="11500" i="0" u="none" strike="noStrike" kern="1200" cap="none" spc="0" normalizeH="0" baseline="0" noProof="0" dirty="0">
              <a:ln>
                <a:noFill/>
              </a:ln>
              <a:solidFill>
                <a:srgbClr val="CAE2FE"/>
              </a:solidFill>
              <a:effectLst/>
              <a:uLnTx/>
              <a:uFillTx/>
              <a:latin typeface="Agency FB" panose="020B0503020202020204" pitchFamily="34" charset="0"/>
              <a:ea typeface="微软雅黑" panose="020B0503020204020204" pitchFamily="34" charset="-122"/>
              <a:cs typeface="+mn-cs"/>
            </a:endParaRPr>
          </a:p>
        </p:txBody>
      </p:sp>
      <p:sp>
        <p:nvSpPr>
          <p:cNvPr id="12" name="任意多边形: 形状 11"/>
          <p:cNvSpPr/>
          <p:nvPr/>
        </p:nvSpPr>
        <p:spPr>
          <a:xfrm>
            <a:off x="8359813" y="1643242"/>
            <a:ext cx="901700" cy="1835150"/>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4" name="任意多边形: 形状 13"/>
          <p:cNvSpPr/>
          <p:nvPr/>
        </p:nvSpPr>
        <p:spPr>
          <a:xfrm flipH="1" flipV="1">
            <a:off x="7394463" y="4121764"/>
            <a:ext cx="901700" cy="374537"/>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816100"/>
              <a:gd name="connsiteX1-9" fmla="*/ 901700 w 901700"/>
              <a:gd name="connsiteY1-10" fmla="*/ 0 h 1816100"/>
              <a:gd name="connsiteX2-11" fmla="*/ 892175 w 901700"/>
              <a:gd name="connsiteY2-12" fmla="*/ 1816100 h 1816100"/>
            </a:gdLst>
            <a:ahLst/>
            <a:cxnLst>
              <a:cxn ang="0">
                <a:pos x="connsiteX0-1" y="connsiteY0-2"/>
              </a:cxn>
              <a:cxn ang="0">
                <a:pos x="connsiteX1-3" y="connsiteY1-4"/>
              </a:cxn>
              <a:cxn ang="0">
                <a:pos x="connsiteX2-5" y="connsiteY2-6"/>
              </a:cxn>
            </a:cxnLst>
            <a:rect l="l" t="t" r="r" b="b"/>
            <a:pathLst>
              <a:path w="901700" h="1816100">
                <a:moveTo>
                  <a:pt x="0" y="0"/>
                </a:moveTo>
                <a:lnTo>
                  <a:pt x="901700" y="0"/>
                </a:lnTo>
                <a:lnTo>
                  <a:pt x="892175" y="181610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
        <p:nvSpPr>
          <p:cNvPr id="15" name="任意多边形: 形状 14"/>
          <p:cNvSpPr/>
          <p:nvPr/>
        </p:nvSpPr>
        <p:spPr>
          <a:xfrm flipV="1">
            <a:off x="8359813" y="4117836"/>
            <a:ext cx="901700" cy="378466"/>
          </a:xfrm>
          <a:custGeom>
            <a:avLst/>
            <a:gdLst>
              <a:gd name="connsiteX0" fmla="*/ 0 w 901700"/>
              <a:gd name="connsiteY0" fmla="*/ 0 h 2921000"/>
              <a:gd name="connsiteX1" fmla="*/ 901700 w 901700"/>
              <a:gd name="connsiteY1" fmla="*/ 0 h 2921000"/>
              <a:gd name="connsiteX2" fmla="*/ 901700 w 901700"/>
              <a:gd name="connsiteY2" fmla="*/ 2921000 h 2921000"/>
              <a:gd name="connsiteX3" fmla="*/ 0 w 901700"/>
              <a:gd name="connsiteY3" fmla="*/ 2921000 h 2921000"/>
              <a:gd name="connsiteX0-1" fmla="*/ 0 w 901700"/>
              <a:gd name="connsiteY0-2" fmla="*/ 0 h 2921000"/>
              <a:gd name="connsiteX1-3" fmla="*/ 901700 w 901700"/>
              <a:gd name="connsiteY1-4" fmla="*/ 0 h 2921000"/>
              <a:gd name="connsiteX2-5" fmla="*/ 901700 w 901700"/>
              <a:gd name="connsiteY2-6" fmla="*/ 2921000 h 2921000"/>
              <a:gd name="connsiteX0-7" fmla="*/ 0 w 901700"/>
              <a:gd name="connsiteY0-8" fmla="*/ 0 h 1787525"/>
              <a:gd name="connsiteX1-9" fmla="*/ 901700 w 901700"/>
              <a:gd name="connsiteY1-10" fmla="*/ 0 h 1787525"/>
              <a:gd name="connsiteX2-11" fmla="*/ 892175 w 901700"/>
              <a:gd name="connsiteY2-12" fmla="*/ 1787525 h 1787525"/>
              <a:gd name="connsiteX0-13" fmla="*/ 0 w 901700"/>
              <a:gd name="connsiteY0-14" fmla="*/ 0 h 1835150"/>
              <a:gd name="connsiteX1-15" fmla="*/ 901700 w 901700"/>
              <a:gd name="connsiteY1-16" fmla="*/ 0 h 1835150"/>
              <a:gd name="connsiteX2-17" fmla="*/ 892175 w 901700"/>
              <a:gd name="connsiteY2-18" fmla="*/ 1835150 h 1835150"/>
            </a:gdLst>
            <a:ahLst/>
            <a:cxnLst>
              <a:cxn ang="0">
                <a:pos x="connsiteX0-1" y="connsiteY0-2"/>
              </a:cxn>
              <a:cxn ang="0">
                <a:pos x="connsiteX1-3" y="connsiteY1-4"/>
              </a:cxn>
              <a:cxn ang="0">
                <a:pos x="connsiteX2-5" y="connsiteY2-6"/>
              </a:cxn>
            </a:cxnLst>
            <a:rect l="l" t="t" r="r" b="b"/>
            <a:pathLst>
              <a:path w="901700" h="1835150">
                <a:moveTo>
                  <a:pt x="0" y="0"/>
                </a:moveTo>
                <a:lnTo>
                  <a:pt x="901700" y="0"/>
                </a:lnTo>
                <a:lnTo>
                  <a:pt x="892175" y="1835150"/>
                </a:lnTo>
              </a:path>
            </a:pathLst>
          </a:custGeom>
          <a:noFill/>
          <a:ln w="76200">
            <a:solidFill>
              <a:srgbClr val="D5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AE2F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14:presetBounceEnd="60000">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14:bounceEnd="60000">
                                          <p:cBhvr additive="base">
                                            <p:cTn id="30"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4" grpId="0" animBg="1"/>
          <p:bldP spid="15"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a:t>
            </a:r>
            <a:r>
              <a:rPr lang="zh-CN" altLang="en-US"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开发</a:t>
            </a:r>
            <a:r>
              <a:rPr lang="zh-CN" altLang="en-US"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过程</a:t>
            </a:r>
            <a:endParaRPr lang="zh-CN" altLang="en-US"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p:txBody>
      </p:sp>
      <p:sp>
        <p:nvSpPr>
          <p:cNvPr id="2"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e7d195523061f1c01ef2b70529884c179423570dbaad84926380ABC1F97BAEF0C8FC051856578EAB7874501A1FFE158C4981707381814BCC4D9A8E3554438DEE4FBCF5A5B4D2A8B0989AB57E8BAC65EB77E2D09FF131CC59EA9E4A9D8C5193CF33B4C665D9FFCB9FD5BF1978DE4ABAE5EDC832CC76654DC8A3C49933D22DDA1F036BB0B658159A33</a:t>
            </a:r>
            <a:endParaRPr lang="zh-CN" altLang="en-US" sz="100"/>
          </a:p>
        </p:txBody>
      </p:sp>
      <p:sp>
        <p:nvSpPr>
          <p:cNvPr id="4" name="文本框 3"/>
          <p:cNvSpPr txBox="1"/>
          <p:nvPr/>
        </p:nvSpPr>
        <p:spPr>
          <a:xfrm>
            <a:off x="276860" y="1471295"/>
            <a:ext cx="4469130" cy="4476115"/>
          </a:xfrm>
          <a:prstGeom prst="rect">
            <a:avLst/>
          </a:prstGeom>
          <a:noFill/>
        </p:spPr>
        <p:txBody>
          <a:bodyPr wrap="square" rtlCol="0">
            <a:noAutofit/>
          </a:bodyPr>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第一阶段：</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开发seq2seq基础模型，在机器翻译中，seq2seq算法可以将源语言序列映射到目标语言序列。在训练过程中，我们使用最大似然估计来最小化目标语言序列与真实目标语言序列之间的差距。</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pic>
        <p:nvPicPr>
          <p:cNvPr id="101" name="图片 100"/>
          <p:cNvPicPr>
            <a:picLocks noChangeAspect="1"/>
          </p:cNvPicPr>
          <p:nvPr/>
        </p:nvPicPr>
        <p:blipFill rotWithShape="1">
          <a:blip r:embed="rId1">
            <a:extLst>
              <a:ext uri="{28A0092B-C50C-407E-A947-70E740481C1C}">
                <a14:useLocalDpi xmlns:a14="http://schemas.microsoft.com/office/drawing/2010/main" val="0"/>
              </a:ext>
            </a:extLst>
          </a:blip>
          <a:srcRect r="2612"/>
          <a:stretch>
            <a:fillRect/>
          </a:stretch>
        </p:blipFill>
        <p:spPr>
          <a:xfrm>
            <a:off x="5801402" y="1560365"/>
            <a:ext cx="6390598" cy="469659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604" y="2787331"/>
            <a:ext cx="3027596" cy="9886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4000">
                                          <p:cBhvr additive="base">
                                            <p:cTn id="7" dur="750" fill="hold"/>
                                            <p:tgtEl>
                                              <p:spTgt spid="26"/>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56"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p:cNvSpPr txBox="1">
            <a:spLocks noChangeArrowheads="1"/>
          </p:cNvSpPr>
          <p:nvPr/>
        </p:nvSpPr>
        <p:spPr bwMode="auto">
          <a:xfrm>
            <a:off x="880135" y="392567"/>
            <a:ext cx="59016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3200" b="1">
                <a:solidFill>
                  <a:srgbClr val="606F84"/>
                </a:solidFill>
                <a:latin typeface="Agency FB" panose="020B0503020202020204" pitchFamily="34" charset="0"/>
                <a:ea typeface="宋体" panose="02010600030101010101" pitchFamily="2"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buClrTx/>
              <a:buSzTx/>
              <a:buFontTx/>
              <a:defRPr/>
            </a:pPr>
            <a:r>
              <a:rPr lang="en-US" altLang="zh-CN"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项目</a:t>
            </a:r>
            <a:r>
              <a:rPr lang="zh-CN" altLang="en-US" dirty="0">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开发过程</a:t>
            </a:r>
            <a:endParaRPr lang="en-US" altLang="zh-CN" dirty="0"/>
          </a:p>
        </p:txBody>
      </p:sp>
      <p:sp>
        <p:nvSpPr>
          <p:cNvPr id="108" name="e7d195523061f1c0" descr="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 hidden="1"/>
          <p:cNvSpPr txBox="1"/>
          <p:nvPr/>
        </p:nvSpPr>
        <p:spPr>
          <a:xfrm>
            <a:off x="-355600" y="1803400"/>
            <a:ext cx="293927" cy="1016000"/>
          </a:xfrm>
          <a:prstGeom prst="rect">
            <a:avLst/>
          </a:prstGeom>
          <a:noFill/>
        </p:spPr>
        <p:txBody>
          <a:bodyPr vert="wordArtVert" rtlCol="0">
            <a:spAutoFit/>
          </a:bodyPr>
          <a:lstStyle/>
          <a:p>
            <a:r>
              <a:rPr lang="en-US" altLang="zh-CN" sz="100"/>
              <a:t>e7d195523061f1c01ef2b70529884c179423570dbaad84926380ABC1F97BAEF0C8FC051856578EAB7874501A1FFE158C4981707381814BCC4D9A8E3554438DEE4FBCF5A5B4D2A8B0989AB57E8BAC65EB4C7ADE47CB0CAEE0501E4A226B4263409BF6D490A639D9B9ED09071C131A40B4F721A3CABF56865E37DAC04C7C9B262B2670CBBEB096AEE5D9F6218CBA631507</a:t>
            </a:r>
            <a:endParaRPr lang="zh-CN" altLang="en-US" sz="1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7604" y="2787331"/>
            <a:ext cx="3027596" cy="988698"/>
          </a:xfrm>
          <a:prstGeom prst="rect">
            <a:avLst/>
          </a:prstGeom>
        </p:spPr>
      </p:pic>
      <p:pic>
        <p:nvPicPr>
          <p:cNvPr id="101" name="图片 100"/>
          <p:cNvPicPr>
            <a:picLocks noChangeAspect="1"/>
          </p:cNvPicPr>
          <p:nvPr/>
        </p:nvPicPr>
        <p:blipFill rotWithShape="1">
          <a:blip r:embed="rId2">
            <a:extLst>
              <a:ext uri="{28A0092B-C50C-407E-A947-70E740481C1C}">
                <a14:useLocalDpi xmlns:a14="http://schemas.microsoft.com/office/drawing/2010/main" val="0"/>
              </a:ext>
            </a:extLst>
          </a:blip>
          <a:srcRect r="2612"/>
          <a:stretch>
            <a:fillRect/>
          </a:stretch>
        </p:blipFill>
        <p:spPr>
          <a:xfrm>
            <a:off x="5801402" y="1560365"/>
            <a:ext cx="6390598" cy="4696597"/>
          </a:xfrm>
          <a:prstGeom prst="rect">
            <a:avLst/>
          </a:prstGeom>
        </p:spPr>
      </p:pic>
      <p:sp>
        <p:nvSpPr>
          <p:cNvPr id="4" name="文本框 3"/>
          <p:cNvSpPr txBox="1"/>
          <p:nvPr/>
        </p:nvSpPr>
        <p:spPr>
          <a:xfrm>
            <a:off x="276860" y="1471295"/>
            <a:ext cx="4469130" cy="4476115"/>
          </a:xfrm>
          <a:prstGeom prst="rect">
            <a:avLst/>
          </a:prstGeom>
          <a:noFill/>
        </p:spPr>
        <p:txBody>
          <a:bodyPr wrap="square" rtlCol="0">
            <a:noAutofit/>
          </a:bodyPr>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第</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二阶段：</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a:p>
            <a:pPr marL="285750" lvl="1" indent="-285750" algn="l">
              <a:buClrTx/>
              <a:buSzTx/>
              <a:buFont typeface="Wingdings" panose="05000000000000000000" pitchFamily="2" charset="2"/>
              <a:buChar char="l"/>
            </a:pPr>
            <a:r>
              <a:rPr lang="zh-CN" altLang="en-US" sz="2800" dirty="0">
                <a:solidFill>
                  <a:srgbClr val="000000">
                    <a:lumMod val="65000"/>
                    <a:lumOff val="35000"/>
                  </a:srgbClr>
                </a:solidFill>
                <a:latin typeface="宋体" panose="02010600030101010101" pitchFamily="2" charset="-122"/>
                <a:ea typeface="宋体" panose="02010600030101010101" pitchFamily="2" charset="-122"/>
              </a:rPr>
              <a:t>开发</a:t>
            </a:r>
            <a:r>
              <a:rPr lang="zh-CN" altLang="en-US" sz="2800" dirty="0">
                <a:solidFill>
                  <a:srgbClr val="000000">
                    <a:lumMod val="65000"/>
                    <a:lumOff val="35000"/>
                  </a:srgbClr>
                </a:solidFill>
                <a:latin typeface="宋体" panose="02010600030101010101" pitchFamily="2" charset="-122"/>
                <a:ea typeface="宋体" panose="02010600030101010101" pitchFamily="2" charset="-122"/>
                <a:sym typeface="+mn-ea"/>
              </a:rPr>
              <a:t>seq2seq+attention算法</a:t>
            </a:r>
            <a:r>
              <a:rPr lang="zh-CN" altLang="en-US" sz="2800" dirty="0">
                <a:solidFill>
                  <a:srgbClr val="000000">
                    <a:lumMod val="65000"/>
                    <a:lumOff val="35000"/>
                  </a:srgbClr>
                </a:solidFill>
                <a:latin typeface="宋体" panose="02010600030101010101" pitchFamily="2" charset="-122"/>
                <a:ea typeface="宋体" panose="02010600030101010101" pitchFamily="2" charset="-122"/>
              </a:rPr>
              <a:t>，算法通过在解码器中引入注意力机制来解决这个问题。我们引入一个注意力向量，它可以根据当前解码器的状态和编码器的输出来计算每个源语言单词的权重。</a:t>
            </a:r>
            <a:endParaRPr lang="zh-CN" altLang="en-US" sz="2800" dirty="0">
              <a:solidFill>
                <a:srgbClr val="000000">
                  <a:lumMod val="65000"/>
                  <a:lumOff val="35000"/>
                </a:srgbClr>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14:presetBounceEnd="3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34000">
                                          <p:cBhvr additive="base">
                                            <p:cTn id="7" dur="750" fill="hold"/>
                                            <p:tgtEl>
                                              <p:spTgt spid="26"/>
                                            </p:tgtEl>
                                            <p:attrNameLst>
                                              <p:attrName>ppt_x</p:attrName>
                                            </p:attrNameLst>
                                          </p:cBhvr>
                                          <p:tavLst>
                                            <p:tav tm="0">
                                              <p:val>
                                                <p:strVal val="1+#ppt_w/2"/>
                                              </p:val>
                                            </p:tav>
                                            <p:tav tm="100000">
                                              <p:val>
                                                <p:strVal val="#ppt_x"/>
                                              </p:val>
                                            </p:tav>
                                          </p:tavLst>
                                        </p:anim>
                                        <p:anim calcmode="lin" valueType="num" p14:bounceEnd="34000">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1000" fill="hold"/>
                                            <p:tgtEl>
                                              <p:spTgt spid="101"/>
                                            </p:tgtEl>
                                            <p:attrNameLst>
                                              <p:attrName>ppt_x</p:attrName>
                                            </p:attrNameLst>
                                          </p:cBhvr>
                                          <p:tavLst>
                                            <p:tav tm="0">
                                              <p:val>
                                                <p:strVal val="1+#ppt_w/2"/>
                                              </p:val>
                                            </p:tav>
                                            <p:tav tm="100000">
                                              <p:val>
                                                <p:strVal val="#ppt_x"/>
                                              </p:val>
                                            </p:tav>
                                          </p:tavLst>
                                        </p:anim>
                                        <p:anim calcmode="lin" valueType="num">
                                          <p:cBhvr additive="base">
                                            <p:cTn id="13" dur="1000" fill="hold"/>
                                            <p:tgtEl>
                                              <p:spTgt spid="101"/>
                                            </p:tgtEl>
                                            <p:attrNameLst>
                                              <p:attrName>ppt_y</p:attrName>
                                            </p:attrNameLst>
                                          </p:cBhvr>
                                          <p:tavLst>
                                            <p:tav tm="0">
                                              <p:val>
                                                <p:strVal val="#ppt_y"/>
                                              </p:val>
                                            </p:tav>
                                            <p:tav tm="100000">
                                              <p:val>
                                                <p:strVal val="#ppt_y"/>
                                              </p:val>
                                            </p:tav>
                                          </p:tavLst>
                                        </p:anim>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P spid="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76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1000" fill="hold"/>
                                            <p:tgtEl>
                                              <p:spTgt spid="101"/>
                                            </p:tgtEl>
                                            <p:attrNameLst>
                                              <p:attrName>ppt_x</p:attrName>
                                            </p:attrNameLst>
                                          </p:cBhvr>
                                          <p:tavLst>
                                            <p:tav tm="0">
                                              <p:val>
                                                <p:strVal val="1+#ppt_w/2"/>
                                              </p:val>
                                            </p:tav>
                                            <p:tav tm="100000">
                                              <p:val>
                                                <p:strVal val="#ppt_x"/>
                                              </p:val>
                                            </p:tav>
                                          </p:tavLst>
                                        </p:anim>
                                        <p:anim calcmode="lin" valueType="num">
                                          <p:cBhvr additive="base">
                                            <p:cTn id="13" dur="1000" fill="hold"/>
                                            <p:tgtEl>
                                              <p:spTgt spid="101"/>
                                            </p:tgtEl>
                                            <p:attrNameLst>
                                              <p:attrName>ppt_y</p:attrName>
                                            </p:attrNameLst>
                                          </p:cBhvr>
                                          <p:tavLst>
                                            <p:tav tm="0">
                                              <p:val>
                                                <p:strVal val="#ppt_y"/>
                                              </p:val>
                                            </p:tav>
                                            <p:tav tm="100000">
                                              <p:val>
                                                <p:strVal val="#ppt_y"/>
                                              </p:val>
                                            </p:tav>
                                          </p:tavLst>
                                        </p:anim>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P spid="4" grpId="1"/>
        </p:bldLst>
      </p:timing>
    </mc:Fallback>
  </mc:AlternateContent>
</p:sld>
</file>

<file path=ppt/tags/tag1.xml><?xml version="1.0" encoding="utf-8"?>
<p:tagLst xmlns:p="http://schemas.openxmlformats.org/presentationml/2006/main">
  <p:tag name="KSO_WPP_MARK_KEY" val="1630794c-19ca-41c2-9949-addd5e22d006"/>
  <p:tag name="COMMONDATA" val="eyJjb3VudCI6MywiaGRpZCI6ImQxYTQzZTZmZGJhNzE0OTk5ZjA4ZDRlNmQ3YjIwODI1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6905</Words>
  <Application>WPS 演示</Application>
  <PresentationFormat>宽屏</PresentationFormat>
  <Paragraphs>187</Paragraphs>
  <Slides>22</Slides>
  <Notes>15</Notes>
  <HiddenSlides>1</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22</vt:i4>
      </vt:variant>
    </vt:vector>
  </HeadingPairs>
  <TitlesOfParts>
    <vt:vector size="54" baseType="lpstr">
      <vt:lpstr>Arial</vt:lpstr>
      <vt:lpstr>宋体</vt:lpstr>
      <vt:lpstr>Wingdings</vt:lpstr>
      <vt:lpstr>楷体</vt:lpstr>
      <vt:lpstr>微软雅黑</vt:lpstr>
      <vt:lpstr>Arial</vt:lpstr>
      <vt:lpstr>Agency FB</vt:lpstr>
      <vt:lpstr>Trebuchet MS</vt:lpstr>
      <vt:lpstr>Calibri</vt:lpstr>
      <vt:lpstr>Open Sans</vt:lpstr>
      <vt:lpstr>Segoe Print</vt:lpstr>
      <vt:lpstr>Calibri Light</vt:lpstr>
      <vt:lpstr>方正正纤黑简体</vt:lpstr>
      <vt:lpstr>Arial Unicode MS</vt:lpstr>
      <vt:lpstr>等线 Light</vt:lpstr>
      <vt:lpstr>等线</vt:lpstr>
      <vt:lpstr>Calibri</vt:lpstr>
      <vt:lpstr>Lato Bold</vt:lpstr>
      <vt:lpstr>Gill Sans</vt:lpstr>
      <vt:lpstr>Open Sans Light</vt:lpstr>
      <vt:lpstr>Open Sans</vt:lpstr>
      <vt:lpstr>Lato Light</vt:lpstr>
      <vt:lpstr>MS PGothic</vt:lpstr>
      <vt:lpstr>Lato</vt:lpstr>
      <vt:lpstr>Open Sans Light</vt:lpstr>
      <vt:lpstr>Roboto</vt:lpstr>
      <vt:lpstr>黑体</vt:lpstr>
      <vt:lpstr>Times New Roman</vt:lpstr>
      <vt:lpstr>Bahnschrift SemiBold Condensed</vt:lpstr>
      <vt:lpstr>SimSun-ExtB</vt:lpstr>
      <vt:lpstr>MS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MZ6732</dc:creator>
  <cp:lastModifiedBy>Feoღ.</cp:lastModifiedBy>
  <cp:revision>38</cp:revision>
  <dcterms:created xsi:type="dcterms:W3CDTF">2019-04-30T07:22:00Z</dcterms:created>
  <dcterms:modified xsi:type="dcterms:W3CDTF">2023-06-07T09:29:21Z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2052-11.1.0.12608</vt:lpwstr>
  </property>
  <property fmtid="{D5CDD505-2E9C-101B-9397-08002B2CF9AE}" pid="3" name="KSOTemplateUUID">
    <vt:lpwstr>v1.0_mb_4rZ75XMBFh8QWF2RAPDsuw==</vt:lpwstr>
  </property>
  <property fmtid="{D5CDD505-2E9C-101B-9397-08002B2CF9AE}" pid="4" name="ICV">
    <vt:lpwstr>7807131D38744C1B8FD548B56292B9DF</vt:lpwstr>
  </property>
</Properties>
</file>